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17"/>
  </p:notesMasterIdLst>
  <p:sldIdLst>
    <p:sldId id="256" r:id="rId3"/>
    <p:sldId id="257" r:id="rId4"/>
    <p:sldId id="258" r:id="rId5"/>
    <p:sldId id="271" r:id="rId6"/>
    <p:sldId id="259" r:id="rId7"/>
    <p:sldId id="260" r:id="rId8"/>
    <p:sldId id="261" r:id="rId9"/>
    <p:sldId id="262" r:id="rId10"/>
    <p:sldId id="263" r:id="rId11"/>
    <p:sldId id="264" r:id="rId12"/>
    <p:sldId id="267" r:id="rId13"/>
    <p:sldId id="269" r:id="rId14"/>
    <p:sldId id="265" r:id="rId15"/>
    <p:sldId id="272"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34B"/>
    <a:srgbClr val="5B1F15"/>
    <a:srgbClr val="0B355B"/>
    <a:srgbClr val="AF87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42" autoAdjust="0"/>
    <p:restoredTop sz="94637"/>
  </p:normalViewPr>
  <p:slideViewPr>
    <p:cSldViewPr snapToGrid="0" snapToObjects="1">
      <p:cViewPr varScale="1">
        <p:scale>
          <a:sx n="110" d="100"/>
          <a:sy n="110" d="100"/>
        </p:scale>
        <p:origin x="26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B0ADA-3CB8-A049-9664-940A21B6A8A0}" type="datetimeFigureOut">
              <a:rPr lang="fr-FR" smtClean="0"/>
              <a:t>07/05/2020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F0173-2BAB-6A43-9BEC-C632B5B32679}" type="slidenum">
              <a:rPr lang="fr-FR" smtClean="0"/>
              <a:t>‹#›</a:t>
            </a:fld>
            <a:endParaRPr lang="fr-FR"/>
          </a:p>
        </p:txBody>
      </p:sp>
    </p:spTree>
    <p:extLst>
      <p:ext uri="{BB962C8B-B14F-4D97-AF65-F5344CB8AC3E}">
        <p14:creationId xmlns:p14="http://schemas.microsoft.com/office/powerpoint/2010/main" val="3035141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EF0173-2BAB-6A43-9BEC-C632B5B32679}" type="slidenum">
              <a:rPr lang="fr-FR" smtClean="0"/>
              <a:t>1</a:t>
            </a:fld>
            <a:endParaRPr lang="fr-FR"/>
          </a:p>
        </p:txBody>
      </p:sp>
    </p:spTree>
    <p:extLst>
      <p:ext uri="{BB962C8B-B14F-4D97-AF65-F5344CB8AC3E}">
        <p14:creationId xmlns:p14="http://schemas.microsoft.com/office/powerpoint/2010/main" val="3568440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0173-2BAB-6A43-9BEC-C632B5B32679}" type="slidenum">
              <a:rPr lang="fr-FR" smtClean="0"/>
              <a:t>13</a:t>
            </a:fld>
            <a:endParaRPr lang="fr-FR"/>
          </a:p>
        </p:txBody>
      </p:sp>
    </p:spTree>
    <p:extLst>
      <p:ext uri="{BB962C8B-B14F-4D97-AF65-F5344CB8AC3E}">
        <p14:creationId xmlns:p14="http://schemas.microsoft.com/office/powerpoint/2010/main" val="630516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0173-2BAB-6A43-9BEC-C632B5B32679}" type="slidenum">
              <a:rPr lang="fr-FR" smtClean="0"/>
              <a:t>5</a:t>
            </a:fld>
            <a:endParaRPr lang="fr-FR"/>
          </a:p>
        </p:txBody>
      </p:sp>
    </p:spTree>
    <p:extLst>
      <p:ext uri="{BB962C8B-B14F-4D97-AF65-F5344CB8AC3E}">
        <p14:creationId xmlns:p14="http://schemas.microsoft.com/office/powerpoint/2010/main" val="627235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0173-2BAB-6A43-9BEC-C632B5B32679}" type="slidenum">
              <a:rPr lang="fr-FR" smtClean="0"/>
              <a:t>6</a:t>
            </a:fld>
            <a:endParaRPr lang="fr-FR"/>
          </a:p>
        </p:txBody>
      </p:sp>
    </p:spTree>
    <p:extLst>
      <p:ext uri="{BB962C8B-B14F-4D97-AF65-F5344CB8AC3E}">
        <p14:creationId xmlns:p14="http://schemas.microsoft.com/office/powerpoint/2010/main" val="2614838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0173-2BAB-6A43-9BEC-C632B5B32679}" type="slidenum">
              <a:rPr lang="fr-FR" smtClean="0"/>
              <a:t>7</a:t>
            </a:fld>
            <a:endParaRPr lang="fr-FR"/>
          </a:p>
        </p:txBody>
      </p:sp>
    </p:spTree>
    <p:extLst>
      <p:ext uri="{BB962C8B-B14F-4D97-AF65-F5344CB8AC3E}">
        <p14:creationId xmlns:p14="http://schemas.microsoft.com/office/powerpoint/2010/main" val="2239061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0173-2BAB-6A43-9BEC-C632B5B32679}" type="slidenum">
              <a:rPr lang="fr-FR" smtClean="0"/>
              <a:t>8</a:t>
            </a:fld>
            <a:endParaRPr lang="fr-FR"/>
          </a:p>
        </p:txBody>
      </p:sp>
    </p:spTree>
    <p:extLst>
      <p:ext uri="{BB962C8B-B14F-4D97-AF65-F5344CB8AC3E}">
        <p14:creationId xmlns:p14="http://schemas.microsoft.com/office/powerpoint/2010/main" val="4070060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0173-2BAB-6A43-9BEC-C632B5B32679}" type="slidenum">
              <a:rPr lang="fr-FR" smtClean="0"/>
              <a:t>9</a:t>
            </a:fld>
            <a:endParaRPr lang="fr-FR"/>
          </a:p>
        </p:txBody>
      </p:sp>
    </p:spTree>
    <p:extLst>
      <p:ext uri="{BB962C8B-B14F-4D97-AF65-F5344CB8AC3E}">
        <p14:creationId xmlns:p14="http://schemas.microsoft.com/office/powerpoint/2010/main" val="2143462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0173-2BAB-6A43-9BEC-C632B5B32679}" type="slidenum">
              <a:rPr lang="fr-FR" smtClean="0"/>
              <a:t>10</a:t>
            </a:fld>
            <a:endParaRPr lang="fr-FR"/>
          </a:p>
        </p:txBody>
      </p:sp>
    </p:spTree>
    <p:extLst>
      <p:ext uri="{BB962C8B-B14F-4D97-AF65-F5344CB8AC3E}">
        <p14:creationId xmlns:p14="http://schemas.microsoft.com/office/powerpoint/2010/main" val="118862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0173-2BAB-6A43-9BEC-C632B5B32679}" type="slidenum">
              <a:rPr lang="fr-FR" smtClean="0"/>
              <a:t>11</a:t>
            </a:fld>
            <a:endParaRPr lang="fr-FR"/>
          </a:p>
        </p:txBody>
      </p:sp>
    </p:spTree>
    <p:extLst>
      <p:ext uri="{BB962C8B-B14F-4D97-AF65-F5344CB8AC3E}">
        <p14:creationId xmlns:p14="http://schemas.microsoft.com/office/powerpoint/2010/main" val="865003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0173-2BAB-6A43-9BEC-C632B5B32679}" type="slidenum">
              <a:rPr lang="fr-FR" smtClean="0"/>
              <a:t>12</a:t>
            </a:fld>
            <a:endParaRPr lang="fr-FR"/>
          </a:p>
        </p:txBody>
      </p:sp>
    </p:spTree>
    <p:extLst>
      <p:ext uri="{BB962C8B-B14F-4D97-AF65-F5344CB8AC3E}">
        <p14:creationId xmlns:p14="http://schemas.microsoft.com/office/powerpoint/2010/main" val="2628382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AFA865-DA65-4A72-92A4-1DAD6809CB68}" type="datetime1">
              <a:rPr lang="fr-FR" smtClean="0"/>
              <a:t>07/05/2020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BD59907-F48E-3146-B43D-B5A180CD7FDF}" type="slidenum">
              <a:rPr lang="fr-FR" smtClean="0"/>
              <a:t>‹#›</a:t>
            </a:fld>
            <a:endParaRPr lang="fr-FR"/>
          </a:p>
        </p:txBody>
      </p:sp>
    </p:spTree>
    <p:extLst>
      <p:ext uri="{BB962C8B-B14F-4D97-AF65-F5344CB8AC3E}">
        <p14:creationId xmlns:p14="http://schemas.microsoft.com/office/powerpoint/2010/main" val="3658577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3162C1-1B63-43D1-8694-27A7F6219219}" type="datetime1">
              <a:rPr lang="fr-FR" smtClean="0"/>
              <a:t>07/05/2020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BD59907-F48E-3146-B43D-B5A180CD7FDF}" type="slidenum">
              <a:rPr lang="fr-FR" smtClean="0"/>
              <a:t>‹#›</a:t>
            </a:fld>
            <a:endParaRPr lang="fr-FR"/>
          </a:p>
        </p:txBody>
      </p:sp>
    </p:spTree>
    <p:extLst>
      <p:ext uri="{BB962C8B-B14F-4D97-AF65-F5344CB8AC3E}">
        <p14:creationId xmlns:p14="http://schemas.microsoft.com/office/powerpoint/2010/main" val="3143313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F7D3AD-0D31-4EFB-9A6B-B931206844CD}" type="datetime1">
              <a:rPr lang="fr-FR" smtClean="0"/>
              <a:t>07/05/2020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BD59907-F48E-3146-B43D-B5A180CD7FDF}" type="slidenum">
              <a:rPr lang="fr-FR" smtClean="0"/>
              <a:t>‹#›</a:t>
            </a:fld>
            <a:endParaRPr lang="fr-FR"/>
          </a:p>
        </p:txBody>
      </p:sp>
    </p:spTree>
    <p:extLst>
      <p:ext uri="{BB962C8B-B14F-4D97-AF65-F5344CB8AC3E}">
        <p14:creationId xmlns:p14="http://schemas.microsoft.com/office/powerpoint/2010/main" val="3957246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ctrTitle"/>
          </p:nvPr>
        </p:nvSpPr>
        <p:spPr>
          <a:xfrm>
            <a:off x="1524000" y="2001837"/>
            <a:ext cx="9144000" cy="1508125"/>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516313"/>
            <a:ext cx="9144000" cy="5603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25FFC544-4C5B-40F5-B6BC-7078F14102FE}" type="datetime1">
              <a:rPr lang="en-US" smtClean="0">
                <a:solidFill>
                  <a:srgbClr val="FFFFFF">
                    <a:tint val="75000"/>
                  </a:srgbClr>
                </a:solidFill>
              </a:rPr>
              <a:pPr/>
              <a:t>07-May-20</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E3813BF9-5145-4417-B95D-FA8627973885}"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088997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F0E9E46-55B4-42E4-A546-AA3F969F8B6D}"/>
              </a:ext>
            </a:extLst>
          </p:cNvPr>
          <p:cNvSpPr/>
          <p:nvPr userDrawn="1"/>
        </p:nvSpPr>
        <p:spPr>
          <a:xfrm>
            <a:off x="144780" y="148590"/>
            <a:ext cx="11902440" cy="6560820"/>
          </a:xfrm>
          <a:prstGeom prst="rect">
            <a:avLst/>
          </a:prstGeom>
          <a:solidFill>
            <a:schemeClr val="bg1"/>
          </a:solidFill>
          <a:ln>
            <a:noFill/>
          </a:ln>
          <a:effectLst>
            <a:outerShdw blurRad="635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rgbClr val="32363F"/>
              </a:solidFill>
            </a:endParaRPr>
          </a:p>
        </p:txBody>
      </p:sp>
      <p:sp>
        <p:nvSpPr>
          <p:cNvPr id="7" name="Rectangle 6">
            <a:extLst>
              <a:ext uri="{FF2B5EF4-FFF2-40B4-BE49-F238E27FC236}">
                <a16:creationId xmlns="" xmlns:a16="http://schemas.microsoft.com/office/drawing/2014/main" id="{5CDFB967-0581-4346-9CD3-A561F10F1176}"/>
              </a:ext>
            </a:extLst>
          </p:cNvPr>
          <p:cNvSpPr/>
          <p:nvPr userDrawn="1"/>
        </p:nvSpPr>
        <p:spPr>
          <a:xfrm>
            <a:off x="11193779" y="141168"/>
            <a:ext cx="720000" cy="262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32363F"/>
              </a:solidFill>
            </a:endParaRPr>
          </a:p>
        </p:txBody>
      </p:sp>
      <p:sp>
        <p:nvSpPr>
          <p:cNvPr id="2" name="Title 1">
            <a:extLst>
              <a:ext uri="{FF2B5EF4-FFF2-40B4-BE49-F238E27FC236}">
                <a16:creationId xmlns="" xmlns:a16="http://schemas.microsoft.com/office/drawing/2014/main" id="{E6E83F84-8924-44E5-846B-EDD367C8A989}"/>
              </a:ext>
            </a:extLst>
          </p:cNvPr>
          <p:cNvSpPr>
            <a:spLocks noGrp="1"/>
          </p:cNvSpPr>
          <p:nvPr>
            <p:ph type="title"/>
          </p:nvPr>
        </p:nvSpPr>
        <p:spPr>
          <a:xfrm>
            <a:off x="695960" y="395724"/>
            <a:ext cx="10515600" cy="986036"/>
          </a:xfrm>
        </p:spPr>
        <p:txBody>
          <a:bodyPr/>
          <a:lstStyle/>
          <a:p>
            <a:r>
              <a:rPr lang="en-US" dirty="0"/>
              <a:t>Click to edit Master title style</a:t>
            </a:r>
            <a:endParaRPr lang="en-ID" dirty="0"/>
          </a:p>
        </p:txBody>
      </p:sp>
      <p:sp>
        <p:nvSpPr>
          <p:cNvPr id="3" name="Date Placeholder 2">
            <a:extLst>
              <a:ext uri="{FF2B5EF4-FFF2-40B4-BE49-F238E27FC236}">
                <a16:creationId xmlns="" xmlns:a16="http://schemas.microsoft.com/office/drawing/2014/main" id="{6C89AC49-6886-417A-B1B4-8D51289EC91D}"/>
              </a:ext>
            </a:extLst>
          </p:cNvPr>
          <p:cNvSpPr>
            <a:spLocks noGrp="1"/>
          </p:cNvSpPr>
          <p:nvPr>
            <p:ph type="dt" sz="half" idx="10"/>
          </p:nvPr>
        </p:nvSpPr>
        <p:spPr/>
        <p:txBody>
          <a:bodyPr/>
          <a:lstStyle/>
          <a:p>
            <a:fld id="{69FC6F37-7851-449C-954A-4648488924EA}" type="datetime1">
              <a:rPr lang="en-US" smtClean="0">
                <a:solidFill>
                  <a:srgbClr val="FFFFFF">
                    <a:tint val="75000"/>
                  </a:srgbClr>
                </a:solidFill>
              </a:rPr>
              <a:pPr/>
              <a:t>07-May-20</a:t>
            </a:fld>
            <a:endParaRPr lang="en-US">
              <a:solidFill>
                <a:srgbClr val="FFFFFF">
                  <a:tint val="75000"/>
                </a:srgbClr>
              </a:solidFill>
            </a:endParaRPr>
          </a:p>
        </p:txBody>
      </p:sp>
      <p:sp>
        <p:nvSpPr>
          <p:cNvPr id="4" name="Footer Placeholder 3">
            <a:extLst>
              <a:ext uri="{FF2B5EF4-FFF2-40B4-BE49-F238E27FC236}">
                <a16:creationId xmlns="" xmlns:a16="http://schemas.microsoft.com/office/drawing/2014/main" id="{52551B52-2C72-4F1A-95A3-BC28FB990FCA}"/>
              </a:ext>
            </a:extLst>
          </p:cNvPr>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a:extLst>
              <a:ext uri="{FF2B5EF4-FFF2-40B4-BE49-F238E27FC236}">
                <a16:creationId xmlns="" xmlns:a16="http://schemas.microsoft.com/office/drawing/2014/main" id="{DD14D4D2-A4D4-457B-992F-B71736607E20}"/>
              </a:ext>
            </a:extLst>
          </p:cNvPr>
          <p:cNvSpPr>
            <a:spLocks noGrp="1"/>
          </p:cNvSpPr>
          <p:nvPr>
            <p:ph type="sldNum" sz="quarter" idx="12"/>
          </p:nvPr>
        </p:nvSpPr>
        <p:spPr>
          <a:xfrm>
            <a:off x="11313159" y="135136"/>
            <a:ext cx="559979" cy="274955"/>
          </a:xfrm>
        </p:spPr>
        <p:txBody>
          <a:bodyPr/>
          <a:lstStyle>
            <a:lvl1pPr algn="r">
              <a:defRPr sz="1000">
                <a:solidFill>
                  <a:schemeClr val="bg2"/>
                </a:solidFill>
              </a:defRPr>
            </a:lvl1pPr>
          </a:lstStyle>
          <a:p>
            <a:fld id="{E3813BF9-5145-4417-B95D-FA8627973885}" type="slidenum">
              <a:rPr lang="en-US" smtClean="0">
                <a:solidFill>
                  <a:srgbClr val="FFFFFF"/>
                </a:solidFill>
              </a:rPr>
              <a:pPr/>
              <a:t>‹#›</a:t>
            </a:fld>
            <a:endParaRPr lang="en-US">
              <a:solidFill>
                <a:srgbClr val="FFFFFF"/>
              </a:solidFill>
            </a:endParaRPr>
          </a:p>
        </p:txBody>
      </p:sp>
      <p:sp>
        <p:nvSpPr>
          <p:cNvPr id="8" name="TextBox 7">
            <a:extLst>
              <a:ext uri="{FF2B5EF4-FFF2-40B4-BE49-F238E27FC236}">
                <a16:creationId xmlns="" xmlns:a16="http://schemas.microsoft.com/office/drawing/2014/main" id="{FD3DCCD5-7A27-4A07-81D3-411B661C71A7}"/>
              </a:ext>
            </a:extLst>
          </p:cNvPr>
          <p:cNvSpPr txBox="1"/>
          <p:nvPr userDrawn="1"/>
        </p:nvSpPr>
        <p:spPr>
          <a:xfrm>
            <a:off x="11237030" y="149503"/>
            <a:ext cx="447558" cy="246221"/>
          </a:xfrm>
          <a:prstGeom prst="rect">
            <a:avLst/>
          </a:prstGeom>
          <a:noFill/>
        </p:spPr>
        <p:txBody>
          <a:bodyPr wrap="none" rtlCol="0">
            <a:spAutoFit/>
          </a:bodyPr>
          <a:lstStyle/>
          <a:p>
            <a:pPr algn="r"/>
            <a:r>
              <a:rPr lang="en-ID" sz="1000" dirty="0">
                <a:solidFill>
                  <a:srgbClr val="FFFFFF"/>
                </a:solidFill>
              </a:rPr>
              <a:t>page</a:t>
            </a:r>
          </a:p>
        </p:txBody>
      </p:sp>
      <p:sp>
        <p:nvSpPr>
          <p:cNvPr id="10" name="Text Placeholder 9">
            <a:extLst>
              <a:ext uri="{FF2B5EF4-FFF2-40B4-BE49-F238E27FC236}">
                <a16:creationId xmlns="" xmlns:a16="http://schemas.microsoft.com/office/drawing/2014/main" id="{B9267AD1-B73F-4851-B3AF-211B535170F4}"/>
              </a:ext>
            </a:extLst>
          </p:cNvPr>
          <p:cNvSpPr>
            <a:spLocks noGrp="1"/>
          </p:cNvSpPr>
          <p:nvPr>
            <p:ph type="body" sz="quarter" idx="13" hasCustomPrompt="1"/>
          </p:nvPr>
        </p:nvSpPr>
        <p:spPr>
          <a:xfrm>
            <a:off x="695960" y="1158875"/>
            <a:ext cx="10515600" cy="365125"/>
          </a:xfrm>
        </p:spPr>
        <p:txBody>
          <a:bodyPr>
            <a:noAutofit/>
          </a:bodyPr>
          <a:lstStyle>
            <a:lvl1pPr marL="0" indent="0">
              <a:buNone/>
              <a:defRPr sz="1400">
                <a:solidFill>
                  <a:schemeClr val="accent1"/>
                </a:solidFill>
              </a:defRPr>
            </a:lvl1pPr>
            <a:lvl2pPr marL="457200" indent="0">
              <a:buNone/>
              <a:defRPr/>
            </a:lvl2pPr>
          </a:lstStyle>
          <a:p>
            <a:pPr lvl="0"/>
            <a:r>
              <a:rPr lang="en-US" dirty="0"/>
              <a:t>Insert your subtitle here</a:t>
            </a:r>
          </a:p>
        </p:txBody>
      </p:sp>
    </p:spTree>
    <p:extLst>
      <p:ext uri="{BB962C8B-B14F-4D97-AF65-F5344CB8AC3E}">
        <p14:creationId xmlns:p14="http://schemas.microsoft.com/office/powerpoint/2010/main" val="186357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F0E9E46-55B4-42E4-A546-AA3F969F8B6D}"/>
              </a:ext>
            </a:extLst>
          </p:cNvPr>
          <p:cNvSpPr/>
          <p:nvPr userDrawn="1"/>
        </p:nvSpPr>
        <p:spPr>
          <a:xfrm>
            <a:off x="144780" y="148590"/>
            <a:ext cx="11902440" cy="6560820"/>
          </a:xfrm>
          <a:prstGeom prst="rect">
            <a:avLst/>
          </a:prstGeom>
          <a:solidFill>
            <a:schemeClr val="bg1"/>
          </a:solidFill>
          <a:ln>
            <a:noFill/>
          </a:ln>
          <a:effectLst>
            <a:outerShdw blurRad="635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rgbClr val="32363F"/>
              </a:solidFill>
            </a:endParaRPr>
          </a:p>
        </p:txBody>
      </p:sp>
      <p:sp>
        <p:nvSpPr>
          <p:cNvPr id="12" name="Picture Placeholder 11">
            <a:extLst>
              <a:ext uri="{FF2B5EF4-FFF2-40B4-BE49-F238E27FC236}">
                <a16:creationId xmlns="" xmlns:a16="http://schemas.microsoft.com/office/drawing/2014/main" id="{97264113-4187-4EBB-AD66-68EAE65599BA}"/>
              </a:ext>
            </a:extLst>
          </p:cNvPr>
          <p:cNvSpPr>
            <a:spLocks noGrp="1"/>
          </p:cNvSpPr>
          <p:nvPr>
            <p:ph type="pic" sz="quarter" idx="14"/>
          </p:nvPr>
        </p:nvSpPr>
        <p:spPr>
          <a:xfrm>
            <a:off x="144463" y="5328563"/>
            <a:ext cx="11903075" cy="1380212"/>
          </a:xfrm>
        </p:spPr>
        <p:txBody>
          <a:bodyPr/>
          <a:lstStyle/>
          <a:p>
            <a:endParaRPr lang="en-ID"/>
          </a:p>
        </p:txBody>
      </p:sp>
      <p:sp>
        <p:nvSpPr>
          <p:cNvPr id="7" name="Rectangle 6">
            <a:extLst>
              <a:ext uri="{FF2B5EF4-FFF2-40B4-BE49-F238E27FC236}">
                <a16:creationId xmlns="" xmlns:a16="http://schemas.microsoft.com/office/drawing/2014/main" id="{5CDFB967-0581-4346-9CD3-A561F10F1176}"/>
              </a:ext>
            </a:extLst>
          </p:cNvPr>
          <p:cNvSpPr/>
          <p:nvPr userDrawn="1"/>
        </p:nvSpPr>
        <p:spPr>
          <a:xfrm>
            <a:off x="11193779" y="141168"/>
            <a:ext cx="720000" cy="262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32363F"/>
              </a:solidFill>
            </a:endParaRPr>
          </a:p>
        </p:txBody>
      </p:sp>
      <p:sp>
        <p:nvSpPr>
          <p:cNvPr id="3" name="Date Placeholder 2">
            <a:extLst>
              <a:ext uri="{FF2B5EF4-FFF2-40B4-BE49-F238E27FC236}">
                <a16:creationId xmlns="" xmlns:a16="http://schemas.microsoft.com/office/drawing/2014/main" id="{6C89AC49-6886-417A-B1B4-8D51289EC91D}"/>
              </a:ext>
            </a:extLst>
          </p:cNvPr>
          <p:cNvSpPr>
            <a:spLocks noGrp="1"/>
          </p:cNvSpPr>
          <p:nvPr>
            <p:ph type="dt" sz="half" idx="10"/>
          </p:nvPr>
        </p:nvSpPr>
        <p:spPr/>
        <p:txBody>
          <a:bodyPr/>
          <a:lstStyle/>
          <a:p>
            <a:fld id="{69FC6F37-7851-449C-954A-4648488924EA}" type="datetime1">
              <a:rPr lang="en-US" smtClean="0">
                <a:solidFill>
                  <a:srgbClr val="FFFFFF">
                    <a:tint val="75000"/>
                  </a:srgbClr>
                </a:solidFill>
              </a:rPr>
              <a:pPr/>
              <a:t>07-May-20</a:t>
            </a:fld>
            <a:endParaRPr lang="en-US">
              <a:solidFill>
                <a:srgbClr val="FFFFFF">
                  <a:tint val="75000"/>
                </a:srgbClr>
              </a:solidFill>
            </a:endParaRPr>
          </a:p>
        </p:txBody>
      </p:sp>
      <p:sp>
        <p:nvSpPr>
          <p:cNvPr id="4" name="Footer Placeholder 3">
            <a:extLst>
              <a:ext uri="{FF2B5EF4-FFF2-40B4-BE49-F238E27FC236}">
                <a16:creationId xmlns="" xmlns:a16="http://schemas.microsoft.com/office/drawing/2014/main" id="{52551B52-2C72-4F1A-95A3-BC28FB990FCA}"/>
              </a:ext>
            </a:extLst>
          </p:cNvPr>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a:extLst>
              <a:ext uri="{FF2B5EF4-FFF2-40B4-BE49-F238E27FC236}">
                <a16:creationId xmlns="" xmlns:a16="http://schemas.microsoft.com/office/drawing/2014/main" id="{DD14D4D2-A4D4-457B-992F-B71736607E20}"/>
              </a:ext>
            </a:extLst>
          </p:cNvPr>
          <p:cNvSpPr>
            <a:spLocks noGrp="1"/>
          </p:cNvSpPr>
          <p:nvPr>
            <p:ph type="sldNum" sz="quarter" idx="12"/>
          </p:nvPr>
        </p:nvSpPr>
        <p:spPr>
          <a:xfrm>
            <a:off x="11313159" y="135136"/>
            <a:ext cx="559979" cy="274955"/>
          </a:xfrm>
        </p:spPr>
        <p:txBody>
          <a:bodyPr/>
          <a:lstStyle>
            <a:lvl1pPr algn="r">
              <a:defRPr sz="1000">
                <a:solidFill>
                  <a:schemeClr val="bg2"/>
                </a:solidFill>
              </a:defRPr>
            </a:lvl1pPr>
          </a:lstStyle>
          <a:p>
            <a:fld id="{E3813BF9-5145-4417-B95D-FA8627973885}" type="slidenum">
              <a:rPr lang="en-US" smtClean="0">
                <a:solidFill>
                  <a:srgbClr val="FFFFFF"/>
                </a:solidFill>
              </a:rPr>
              <a:pPr/>
              <a:t>‹#›</a:t>
            </a:fld>
            <a:endParaRPr lang="en-US">
              <a:solidFill>
                <a:srgbClr val="FFFFFF"/>
              </a:solidFill>
            </a:endParaRPr>
          </a:p>
        </p:txBody>
      </p:sp>
      <p:sp>
        <p:nvSpPr>
          <p:cNvPr id="8" name="TextBox 7">
            <a:extLst>
              <a:ext uri="{FF2B5EF4-FFF2-40B4-BE49-F238E27FC236}">
                <a16:creationId xmlns="" xmlns:a16="http://schemas.microsoft.com/office/drawing/2014/main" id="{FD3DCCD5-7A27-4A07-81D3-411B661C71A7}"/>
              </a:ext>
            </a:extLst>
          </p:cNvPr>
          <p:cNvSpPr txBox="1"/>
          <p:nvPr userDrawn="1"/>
        </p:nvSpPr>
        <p:spPr>
          <a:xfrm>
            <a:off x="11237030" y="149503"/>
            <a:ext cx="447558" cy="246221"/>
          </a:xfrm>
          <a:prstGeom prst="rect">
            <a:avLst/>
          </a:prstGeom>
          <a:noFill/>
        </p:spPr>
        <p:txBody>
          <a:bodyPr wrap="none" rtlCol="0">
            <a:spAutoFit/>
          </a:bodyPr>
          <a:lstStyle/>
          <a:p>
            <a:pPr algn="r"/>
            <a:r>
              <a:rPr lang="en-ID" sz="1000" dirty="0">
                <a:solidFill>
                  <a:srgbClr val="FFFFFF"/>
                </a:solidFill>
              </a:rPr>
              <a:t>page</a:t>
            </a:r>
          </a:p>
        </p:txBody>
      </p:sp>
      <p:sp>
        <p:nvSpPr>
          <p:cNvPr id="13" name="Title 1">
            <a:extLst>
              <a:ext uri="{FF2B5EF4-FFF2-40B4-BE49-F238E27FC236}">
                <a16:creationId xmlns="" xmlns:a16="http://schemas.microsoft.com/office/drawing/2014/main" id="{194CFBD0-B126-4756-BAE9-DFE945863013}"/>
              </a:ext>
            </a:extLst>
          </p:cNvPr>
          <p:cNvSpPr>
            <a:spLocks noGrp="1"/>
          </p:cNvSpPr>
          <p:nvPr>
            <p:ph type="title"/>
          </p:nvPr>
        </p:nvSpPr>
        <p:spPr>
          <a:xfrm>
            <a:off x="695960" y="395724"/>
            <a:ext cx="10515600" cy="986036"/>
          </a:xfrm>
        </p:spPr>
        <p:txBody>
          <a:bodyPr/>
          <a:lstStyle/>
          <a:p>
            <a:r>
              <a:rPr lang="en-US" dirty="0"/>
              <a:t>Click to edit Master title style</a:t>
            </a:r>
            <a:endParaRPr lang="en-ID" dirty="0"/>
          </a:p>
        </p:txBody>
      </p:sp>
      <p:sp>
        <p:nvSpPr>
          <p:cNvPr id="14" name="Text Placeholder 9">
            <a:extLst>
              <a:ext uri="{FF2B5EF4-FFF2-40B4-BE49-F238E27FC236}">
                <a16:creationId xmlns="" xmlns:a16="http://schemas.microsoft.com/office/drawing/2014/main" id="{0F8443F7-284F-443E-9B77-C5CA54ED4FAE}"/>
              </a:ext>
            </a:extLst>
          </p:cNvPr>
          <p:cNvSpPr>
            <a:spLocks noGrp="1"/>
          </p:cNvSpPr>
          <p:nvPr>
            <p:ph type="body" sz="quarter" idx="13" hasCustomPrompt="1"/>
          </p:nvPr>
        </p:nvSpPr>
        <p:spPr>
          <a:xfrm>
            <a:off x="695960" y="1158875"/>
            <a:ext cx="10515600" cy="365125"/>
          </a:xfrm>
        </p:spPr>
        <p:txBody>
          <a:bodyPr>
            <a:noAutofit/>
          </a:bodyPr>
          <a:lstStyle>
            <a:lvl1pPr marL="0" indent="0">
              <a:buNone/>
              <a:defRPr sz="1400">
                <a:solidFill>
                  <a:schemeClr val="accent1"/>
                </a:solidFill>
              </a:defRPr>
            </a:lvl1pPr>
            <a:lvl2pPr marL="457200" indent="0">
              <a:buNone/>
              <a:defRPr/>
            </a:lvl2pPr>
          </a:lstStyle>
          <a:p>
            <a:pPr lvl="0"/>
            <a:r>
              <a:rPr lang="en-US" dirty="0"/>
              <a:t>Insert your subtitle here</a:t>
            </a:r>
          </a:p>
        </p:txBody>
      </p:sp>
    </p:spTree>
    <p:extLst>
      <p:ext uri="{BB962C8B-B14F-4D97-AF65-F5344CB8AC3E}">
        <p14:creationId xmlns:p14="http://schemas.microsoft.com/office/powerpoint/2010/main" val="177427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F0E9E46-55B4-42E4-A546-AA3F969F8B6D}"/>
              </a:ext>
            </a:extLst>
          </p:cNvPr>
          <p:cNvSpPr/>
          <p:nvPr userDrawn="1"/>
        </p:nvSpPr>
        <p:spPr>
          <a:xfrm>
            <a:off x="144780" y="148590"/>
            <a:ext cx="11902440" cy="6560820"/>
          </a:xfrm>
          <a:prstGeom prst="rect">
            <a:avLst/>
          </a:prstGeom>
          <a:solidFill>
            <a:schemeClr val="bg1"/>
          </a:solidFill>
          <a:ln>
            <a:noFill/>
          </a:ln>
          <a:effectLst>
            <a:outerShdw blurRad="635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rgbClr val="32363F"/>
              </a:solidFill>
            </a:endParaRPr>
          </a:p>
        </p:txBody>
      </p:sp>
      <p:sp>
        <p:nvSpPr>
          <p:cNvPr id="7" name="Rectangle 6">
            <a:extLst>
              <a:ext uri="{FF2B5EF4-FFF2-40B4-BE49-F238E27FC236}">
                <a16:creationId xmlns="" xmlns:a16="http://schemas.microsoft.com/office/drawing/2014/main" id="{5CDFB967-0581-4346-9CD3-A561F10F1176}"/>
              </a:ext>
            </a:extLst>
          </p:cNvPr>
          <p:cNvSpPr/>
          <p:nvPr userDrawn="1"/>
        </p:nvSpPr>
        <p:spPr>
          <a:xfrm>
            <a:off x="11193779" y="141168"/>
            <a:ext cx="720000" cy="262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32363F"/>
              </a:solidFill>
            </a:endParaRPr>
          </a:p>
        </p:txBody>
      </p:sp>
      <p:sp>
        <p:nvSpPr>
          <p:cNvPr id="5" name="Slide Number Placeholder 4">
            <a:extLst>
              <a:ext uri="{FF2B5EF4-FFF2-40B4-BE49-F238E27FC236}">
                <a16:creationId xmlns="" xmlns:a16="http://schemas.microsoft.com/office/drawing/2014/main" id="{DD14D4D2-A4D4-457B-992F-B71736607E20}"/>
              </a:ext>
            </a:extLst>
          </p:cNvPr>
          <p:cNvSpPr>
            <a:spLocks noGrp="1"/>
          </p:cNvSpPr>
          <p:nvPr>
            <p:ph type="sldNum" sz="quarter" idx="12"/>
          </p:nvPr>
        </p:nvSpPr>
        <p:spPr>
          <a:xfrm>
            <a:off x="11313159" y="135136"/>
            <a:ext cx="559979" cy="274955"/>
          </a:xfrm>
        </p:spPr>
        <p:txBody>
          <a:bodyPr/>
          <a:lstStyle>
            <a:lvl1pPr algn="r">
              <a:defRPr sz="1000">
                <a:solidFill>
                  <a:schemeClr val="bg2"/>
                </a:solidFill>
              </a:defRPr>
            </a:lvl1pPr>
          </a:lstStyle>
          <a:p>
            <a:fld id="{E3813BF9-5145-4417-B95D-FA8627973885}" type="slidenum">
              <a:rPr lang="en-US" smtClean="0">
                <a:solidFill>
                  <a:srgbClr val="FFFFFF"/>
                </a:solidFill>
              </a:rPr>
              <a:pPr/>
              <a:t>‹#›</a:t>
            </a:fld>
            <a:endParaRPr lang="en-US">
              <a:solidFill>
                <a:srgbClr val="FFFFFF"/>
              </a:solidFill>
            </a:endParaRPr>
          </a:p>
        </p:txBody>
      </p:sp>
      <p:sp>
        <p:nvSpPr>
          <p:cNvPr id="8" name="TextBox 7">
            <a:extLst>
              <a:ext uri="{FF2B5EF4-FFF2-40B4-BE49-F238E27FC236}">
                <a16:creationId xmlns="" xmlns:a16="http://schemas.microsoft.com/office/drawing/2014/main" id="{FD3DCCD5-7A27-4A07-81D3-411B661C71A7}"/>
              </a:ext>
            </a:extLst>
          </p:cNvPr>
          <p:cNvSpPr txBox="1"/>
          <p:nvPr userDrawn="1"/>
        </p:nvSpPr>
        <p:spPr>
          <a:xfrm>
            <a:off x="11237030" y="149503"/>
            <a:ext cx="447558" cy="246221"/>
          </a:xfrm>
          <a:prstGeom prst="rect">
            <a:avLst/>
          </a:prstGeom>
          <a:noFill/>
        </p:spPr>
        <p:txBody>
          <a:bodyPr wrap="none" rtlCol="0">
            <a:spAutoFit/>
          </a:bodyPr>
          <a:lstStyle/>
          <a:p>
            <a:pPr algn="r"/>
            <a:r>
              <a:rPr lang="en-ID" sz="1000" dirty="0">
                <a:solidFill>
                  <a:srgbClr val="FFFFFF"/>
                </a:solidFill>
              </a:rPr>
              <a:t>page</a:t>
            </a:r>
          </a:p>
        </p:txBody>
      </p:sp>
      <p:sp>
        <p:nvSpPr>
          <p:cNvPr id="11" name="Picture Placeholder 10">
            <a:extLst>
              <a:ext uri="{FF2B5EF4-FFF2-40B4-BE49-F238E27FC236}">
                <a16:creationId xmlns="" xmlns:a16="http://schemas.microsoft.com/office/drawing/2014/main" id="{2D19C3E4-9A91-4A56-B588-962A44C1A52A}"/>
              </a:ext>
            </a:extLst>
          </p:cNvPr>
          <p:cNvSpPr>
            <a:spLocks noGrp="1"/>
          </p:cNvSpPr>
          <p:nvPr>
            <p:ph type="pic" sz="quarter" idx="14"/>
          </p:nvPr>
        </p:nvSpPr>
        <p:spPr>
          <a:xfrm>
            <a:off x="144780" y="2641599"/>
            <a:ext cx="4681220" cy="4066897"/>
          </a:xfrm>
        </p:spPr>
        <p:txBody>
          <a:bodyPr/>
          <a:lstStyle/>
          <a:p>
            <a:endParaRPr lang="en-ID"/>
          </a:p>
        </p:txBody>
      </p:sp>
      <p:sp>
        <p:nvSpPr>
          <p:cNvPr id="12" name="Picture Placeholder 10">
            <a:extLst>
              <a:ext uri="{FF2B5EF4-FFF2-40B4-BE49-F238E27FC236}">
                <a16:creationId xmlns="" xmlns:a16="http://schemas.microsoft.com/office/drawing/2014/main" id="{667A9ADB-1E48-4CA0-9DC1-FFB2810A2EA3}"/>
              </a:ext>
            </a:extLst>
          </p:cNvPr>
          <p:cNvSpPr>
            <a:spLocks noGrp="1"/>
          </p:cNvSpPr>
          <p:nvPr>
            <p:ph type="pic" sz="quarter" idx="15"/>
          </p:nvPr>
        </p:nvSpPr>
        <p:spPr>
          <a:xfrm>
            <a:off x="4909820" y="2641599"/>
            <a:ext cx="4305300" cy="2082802"/>
          </a:xfrm>
        </p:spPr>
        <p:txBody>
          <a:bodyPr/>
          <a:lstStyle/>
          <a:p>
            <a:endParaRPr lang="en-ID"/>
          </a:p>
        </p:txBody>
      </p:sp>
      <p:sp>
        <p:nvSpPr>
          <p:cNvPr id="13" name="Picture Placeholder 10">
            <a:extLst>
              <a:ext uri="{FF2B5EF4-FFF2-40B4-BE49-F238E27FC236}">
                <a16:creationId xmlns="" xmlns:a16="http://schemas.microsoft.com/office/drawing/2014/main" id="{8502B214-2686-4349-AEC1-6742DB377311}"/>
              </a:ext>
            </a:extLst>
          </p:cNvPr>
          <p:cNvSpPr>
            <a:spLocks noGrp="1"/>
          </p:cNvSpPr>
          <p:nvPr>
            <p:ph type="pic" sz="quarter" idx="16"/>
          </p:nvPr>
        </p:nvSpPr>
        <p:spPr>
          <a:xfrm>
            <a:off x="4909820" y="4800599"/>
            <a:ext cx="2110740" cy="1907897"/>
          </a:xfrm>
        </p:spPr>
        <p:txBody>
          <a:bodyPr/>
          <a:lstStyle/>
          <a:p>
            <a:endParaRPr lang="en-ID"/>
          </a:p>
        </p:txBody>
      </p:sp>
      <p:sp>
        <p:nvSpPr>
          <p:cNvPr id="14" name="Picture Placeholder 10">
            <a:extLst>
              <a:ext uri="{FF2B5EF4-FFF2-40B4-BE49-F238E27FC236}">
                <a16:creationId xmlns="" xmlns:a16="http://schemas.microsoft.com/office/drawing/2014/main" id="{C3FAE7E5-3173-43D5-BA67-5E8C52D68C4F}"/>
              </a:ext>
            </a:extLst>
          </p:cNvPr>
          <p:cNvSpPr>
            <a:spLocks noGrp="1"/>
          </p:cNvSpPr>
          <p:nvPr>
            <p:ph type="pic" sz="quarter" idx="17"/>
          </p:nvPr>
        </p:nvSpPr>
        <p:spPr>
          <a:xfrm>
            <a:off x="7104380" y="4800599"/>
            <a:ext cx="2110740" cy="1907897"/>
          </a:xfrm>
        </p:spPr>
        <p:txBody>
          <a:bodyPr/>
          <a:lstStyle/>
          <a:p>
            <a:endParaRPr lang="en-ID"/>
          </a:p>
        </p:txBody>
      </p:sp>
      <p:sp>
        <p:nvSpPr>
          <p:cNvPr id="15" name="Picture Placeholder 10">
            <a:extLst>
              <a:ext uri="{FF2B5EF4-FFF2-40B4-BE49-F238E27FC236}">
                <a16:creationId xmlns="" xmlns:a16="http://schemas.microsoft.com/office/drawing/2014/main" id="{A2C4D62D-125F-4BA1-BA36-28807380D456}"/>
              </a:ext>
            </a:extLst>
          </p:cNvPr>
          <p:cNvSpPr>
            <a:spLocks noGrp="1"/>
          </p:cNvSpPr>
          <p:nvPr>
            <p:ph type="pic" sz="quarter" idx="18"/>
          </p:nvPr>
        </p:nvSpPr>
        <p:spPr>
          <a:xfrm>
            <a:off x="9298940" y="2641598"/>
            <a:ext cx="2748280" cy="4066897"/>
          </a:xfrm>
        </p:spPr>
        <p:txBody>
          <a:bodyPr/>
          <a:lstStyle/>
          <a:p>
            <a:endParaRPr lang="en-ID"/>
          </a:p>
        </p:txBody>
      </p:sp>
      <p:sp>
        <p:nvSpPr>
          <p:cNvPr id="16" name="Title 1">
            <a:extLst>
              <a:ext uri="{FF2B5EF4-FFF2-40B4-BE49-F238E27FC236}">
                <a16:creationId xmlns="" xmlns:a16="http://schemas.microsoft.com/office/drawing/2014/main" id="{6C5B2C26-C857-4DD8-8F19-B2E3979C4DA2}"/>
              </a:ext>
            </a:extLst>
          </p:cNvPr>
          <p:cNvSpPr>
            <a:spLocks noGrp="1"/>
          </p:cNvSpPr>
          <p:nvPr>
            <p:ph type="title"/>
          </p:nvPr>
        </p:nvSpPr>
        <p:spPr>
          <a:xfrm>
            <a:off x="695960" y="395724"/>
            <a:ext cx="10515600" cy="986036"/>
          </a:xfrm>
        </p:spPr>
        <p:txBody>
          <a:bodyPr/>
          <a:lstStyle/>
          <a:p>
            <a:r>
              <a:rPr lang="en-US" dirty="0"/>
              <a:t>Click to edit Master title style</a:t>
            </a:r>
            <a:endParaRPr lang="en-ID" dirty="0"/>
          </a:p>
        </p:txBody>
      </p:sp>
      <p:sp>
        <p:nvSpPr>
          <p:cNvPr id="17" name="Text Placeholder 9">
            <a:extLst>
              <a:ext uri="{FF2B5EF4-FFF2-40B4-BE49-F238E27FC236}">
                <a16:creationId xmlns="" xmlns:a16="http://schemas.microsoft.com/office/drawing/2014/main" id="{702D8E62-69AA-4148-9680-07DBAAA296B8}"/>
              </a:ext>
            </a:extLst>
          </p:cNvPr>
          <p:cNvSpPr>
            <a:spLocks noGrp="1"/>
          </p:cNvSpPr>
          <p:nvPr>
            <p:ph type="body" sz="quarter" idx="13" hasCustomPrompt="1"/>
          </p:nvPr>
        </p:nvSpPr>
        <p:spPr>
          <a:xfrm>
            <a:off x="695960" y="1158875"/>
            <a:ext cx="10515600" cy="365125"/>
          </a:xfrm>
        </p:spPr>
        <p:txBody>
          <a:bodyPr>
            <a:noAutofit/>
          </a:bodyPr>
          <a:lstStyle>
            <a:lvl1pPr marL="0" indent="0">
              <a:buNone/>
              <a:defRPr sz="1400">
                <a:solidFill>
                  <a:schemeClr val="accent1"/>
                </a:solidFill>
              </a:defRPr>
            </a:lvl1pPr>
            <a:lvl2pPr marL="457200" indent="0">
              <a:buNone/>
              <a:defRPr/>
            </a:lvl2pPr>
          </a:lstStyle>
          <a:p>
            <a:pPr lvl="0"/>
            <a:r>
              <a:rPr lang="en-US" dirty="0"/>
              <a:t>Insert your subtitle here</a:t>
            </a:r>
          </a:p>
        </p:txBody>
      </p:sp>
    </p:spTree>
    <p:extLst>
      <p:ext uri="{BB962C8B-B14F-4D97-AF65-F5344CB8AC3E}">
        <p14:creationId xmlns:p14="http://schemas.microsoft.com/office/powerpoint/2010/main" val="256004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ortrait">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F0E9E46-55B4-42E4-A546-AA3F969F8B6D}"/>
              </a:ext>
            </a:extLst>
          </p:cNvPr>
          <p:cNvSpPr/>
          <p:nvPr userDrawn="1"/>
        </p:nvSpPr>
        <p:spPr>
          <a:xfrm>
            <a:off x="144780" y="148590"/>
            <a:ext cx="11902440" cy="6560820"/>
          </a:xfrm>
          <a:prstGeom prst="rect">
            <a:avLst/>
          </a:prstGeom>
          <a:solidFill>
            <a:schemeClr val="bg1"/>
          </a:solidFill>
          <a:ln>
            <a:noFill/>
          </a:ln>
          <a:effectLst>
            <a:outerShdw blurRad="635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rgbClr val="32363F"/>
              </a:solidFill>
            </a:endParaRPr>
          </a:p>
        </p:txBody>
      </p:sp>
      <p:sp>
        <p:nvSpPr>
          <p:cNvPr id="7" name="Rectangle 6">
            <a:extLst>
              <a:ext uri="{FF2B5EF4-FFF2-40B4-BE49-F238E27FC236}">
                <a16:creationId xmlns="" xmlns:a16="http://schemas.microsoft.com/office/drawing/2014/main" id="{5CDFB967-0581-4346-9CD3-A561F10F1176}"/>
              </a:ext>
            </a:extLst>
          </p:cNvPr>
          <p:cNvSpPr/>
          <p:nvPr userDrawn="1"/>
        </p:nvSpPr>
        <p:spPr>
          <a:xfrm>
            <a:off x="11193779" y="141168"/>
            <a:ext cx="720000" cy="262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32363F"/>
              </a:solidFill>
            </a:endParaRPr>
          </a:p>
        </p:txBody>
      </p:sp>
      <p:sp>
        <p:nvSpPr>
          <p:cNvPr id="3" name="Date Placeholder 2">
            <a:extLst>
              <a:ext uri="{FF2B5EF4-FFF2-40B4-BE49-F238E27FC236}">
                <a16:creationId xmlns="" xmlns:a16="http://schemas.microsoft.com/office/drawing/2014/main" id="{6C89AC49-6886-417A-B1B4-8D51289EC91D}"/>
              </a:ext>
            </a:extLst>
          </p:cNvPr>
          <p:cNvSpPr>
            <a:spLocks noGrp="1"/>
          </p:cNvSpPr>
          <p:nvPr>
            <p:ph type="dt" sz="half" idx="10"/>
          </p:nvPr>
        </p:nvSpPr>
        <p:spPr/>
        <p:txBody>
          <a:bodyPr/>
          <a:lstStyle/>
          <a:p>
            <a:fld id="{69FC6F37-7851-449C-954A-4648488924EA}" type="datetime1">
              <a:rPr lang="en-US" smtClean="0">
                <a:solidFill>
                  <a:srgbClr val="FFFFFF">
                    <a:tint val="75000"/>
                  </a:srgbClr>
                </a:solidFill>
              </a:rPr>
              <a:pPr/>
              <a:t>07-May-20</a:t>
            </a:fld>
            <a:endParaRPr lang="en-US">
              <a:solidFill>
                <a:srgbClr val="FFFFFF">
                  <a:tint val="75000"/>
                </a:srgbClr>
              </a:solidFill>
            </a:endParaRPr>
          </a:p>
        </p:txBody>
      </p:sp>
      <p:sp>
        <p:nvSpPr>
          <p:cNvPr id="4" name="Footer Placeholder 3">
            <a:extLst>
              <a:ext uri="{FF2B5EF4-FFF2-40B4-BE49-F238E27FC236}">
                <a16:creationId xmlns="" xmlns:a16="http://schemas.microsoft.com/office/drawing/2014/main" id="{52551B52-2C72-4F1A-95A3-BC28FB990FCA}"/>
              </a:ext>
            </a:extLst>
          </p:cNvPr>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a:extLst>
              <a:ext uri="{FF2B5EF4-FFF2-40B4-BE49-F238E27FC236}">
                <a16:creationId xmlns="" xmlns:a16="http://schemas.microsoft.com/office/drawing/2014/main" id="{DD14D4D2-A4D4-457B-992F-B71736607E20}"/>
              </a:ext>
            </a:extLst>
          </p:cNvPr>
          <p:cNvSpPr>
            <a:spLocks noGrp="1"/>
          </p:cNvSpPr>
          <p:nvPr>
            <p:ph type="sldNum" sz="quarter" idx="12"/>
          </p:nvPr>
        </p:nvSpPr>
        <p:spPr>
          <a:xfrm>
            <a:off x="11313159" y="135136"/>
            <a:ext cx="559979" cy="274955"/>
          </a:xfrm>
        </p:spPr>
        <p:txBody>
          <a:bodyPr/>
          <a:lstStyle>
            <a:lvl1pPr algn="r">
              <a:defRPr sz="1000">
                <a:solidFill>
                  <a:schemeClr val="bg2"/>
                </a:solidFill>
              </a:defRPr>
            </a:lvl1pPr>
          </a:lstStyle>
          <a:p>
            <a:fld id="{E3813BF9-5145-4417-B95D-FA8627973885}" type="slidenum">
              <a:rPr lang="en-US" smtClean="0">
                <a:solidFill>
                  <a:srgbClr val="FFFFFF"/>
                </a:solidFill>
              </a:rPr>
              <a:pPr/>
              <a:t>‹#›</a:t>
            </a:fld>
            <a:endParaRPr lang="en-US">
              <a:solidFill>
                <a:srgbClr val="FFFFFF"/>
              </a:solidFill>
            </a:endParaRPr>
          </a:p>
        </p:txBody>
      </p:sp>
      <p:sp>
        <p:nvSpPr>
          <p:cNvPr id="8" name="TextBox 7">
            <a:extLst>
              <a:ext uri="{FF2B5EF4-FFF2-40B4-BE49-F238E27FC236}">
                <a16:creationId xmlns="" xmlns:a16="http://schemas.microsoft.com/office/drawing/2014/main" id="{FD3DCCD5-7A27-4A07-81D3-411B661C71A7}"/>
              </a:ext>
            </a:extLst>
          </p:cNvPr>
          <p:cNvSpPr txBox="1"/>
          <p:nvPr userDrawn="1"/>
        </p:nvSpPr>
        <p:spPr>
          <a:xfrm>
            <a:off x="11237030" y="149503"/>
            <a:ext cx="447558" cy="246221"/>
          </a:xfrm>
          <a:prstGeom prst="rect">
            <a:avLst/>
          </a:prstGeom>
          <a:noFill/>
        </p:spPr>
        <p:txBody>
          <a:bodyPr wrap="none" rtlCol="0">
            <a:spAutoFit/>
          </a:bodyPr>
          <a:lstStyle/>
          <a:p>
            <a:pPr algn="r"/>
            <a:r>
              <a:rPr lang="en-ID" sz="1000" dirty="0">
                <a:solidFill>
                  <a:srgbClr val="FFFFFF"/>
                </a:solidFill>
              </a:rPr>
              <a:t>page</a:t>
            </a:r>
          </a:p>
        </p:txBody>
      </p:sp>
      <p:sp>
        <p:nvSpPr>
          <p:cNvPr id="11" name="Picture Placeholder 11">
            <a:extLst>
              <a:ext uri="{FF2B5EF4-FFF2-40B4-BE49-F238E27FC236}">
                <a16:creationId xmlns="" xmlns:a16="http://schemas.microsoft.com/office/drawing/2014/main" id="{70B5E51D-FD1F-4C87-93AA-8A326C2485B2}"/>
              </a:ext>
            </a:extLst>
          </p:cNvPr>
          <p:cNvSpPr>
            <a:spLocks noGrp="1"/>
          </p:cNvSpPr>
          <p:nvPr>
            <p:ph type="pic" sz="quarter" idx="14"/>
          </p:nvPr>
        </p:nvSpPr>
        <p:spPr>
          <a:xfrm>
            <a:off x="700899" y="1785851"/>
            <a:ext cx="2520000" cy="3780000"/>
          </a:xfrm>
          <a:prstGeom prst="rect">
            <a:avLst/>
          </a:prstGeom>
        </p:spPr>
        <p:txBody>
          <a:bodyPr/>
          <a:lstStyle/>
          <a:p>
            <a:endParaRPr lang="id-ID"/>
          </a:p>
        </p:txBody>
      </p:sp>
      <p:sp>
        <p:nvSpPr>
          <p:cNvPr id="12" name="Picture Placeholder 11">
            <a:extLst>
              <a:ext uri="{FF2B5EF4-FFF2-40B4-BE49-F238E27FC236}">
                <a16:creationId xmlns="" xmlns:a16="http://schemas.microsoft.com/office/drawing/2014/main" id="{96ADC654-223A-4D00-BE02-70EA40CA51F6}"/>
              </a:ext>
            </a:extLst>
          </p:cNvPr>
          <p:cNvSpPr>
            <a:spLocks noGrp="1"/>
          </p:cNvSpPr>
          <p:nvPr>
            <p:ph type="pic" sz="quarter" idx="15"/>
          </p:nvPr>
        </p:nvSpPr>
        <p:spPr>
          <a:xfrm>
            <a:off x="3398313" y="1785851"/>
            <a:ext cx="2520000" cy="3780000"/>
          </a:xfrm>
          <a:prstGeom prst="rect">
            <a:avLst/>
          </a:prstGeom>
        </p:spPr>
        <p:txBody>
          <a:bodyPr/>
          <a:lstStyle/>
          <a:p>
            <a:endParaRPr lang="id-ID"/>
          </a:p>
        </p:txBody>
      </p:sp>
      <p:sp>
        <p:nvSpPr>
          <p:cNvPr id="13" name="Picture Placeholder 11">
            <a:extLst>
              <a:ext uri="{FF2B5EF4-FFF2-40B4-BE49-F238E27FC236}">
                <a16:creationId xmlns="" xmlns:a16="http://schemas.microsoft.com/office/drawing/2014/main" id="{B95F7005-6F08-46B7-BFA6-60D84DAD9995}"/>
              </a:ext>
            </a:extLst>
          </p:cNvPr>
          <p:cNvSpPr>
            <a:spLocks noGrp="1"/>
          </p:cNvSpPr>
          <p:nvPr>
            <p:ph type="pic" sz="quarter" idx="16"/>
          </p:nvPr>
        </p:nvSpPr>
        <p:spPr>
          <a:xfrm>
            <a:off x="6095727" y="1785851"/>
            <a:ext cx="2520000" cy="3780000"/>
          </a:xfrm>
          <a:prstGeom prst="rect">
            <a:avLst/>
          </a:prstGeom>
        </p:spPr>
        <p:txBody>
          <a:bodyPr/>
          <a:lstStyle/>
          <a:p>
            <a:endParaRPr lang="id-ID"/>
          </a:p>
        </p:txBody>
      </p:sp>
      <p:sp>
        <p:nvSpPr>
          <p:cNvPr id="14" name="Picture Placeholder 11">
            <a:extLst>
              <a:ext uri="{FF2B5EF4-FFF2-40B4-BE49-F238E27FC236}">
                <a16:creationId xmlns="" xmlns:a16="http://schemas.microsoft.com/office/drawing/2014/main" id="{4D823C65-70E5-4B30-81AB-42F2E48BAD4F}"/>
              </a:ext>
            </a:extLst>
          </p:cNvPr>
          <p:cNvSpPr>
            <a:spLocks noGrp="1"/>
          </p:cNvSpPr>
          <p:nvPr>
            <p:ph type="pic" sz="quarter" idx="17"/>
          </p:nvPr>
        </p:nvSpPr>
        <p:spPr>
          <a:xfrm>
            <a:off x="8793159" y="1785851"/>
            <a:ext cx="2520000" cy="3780000"/>
          </a:xfrm>
          <a:prstGeom prst="rect">
            <a:avLst/>
          </a:prstGeom>
        </p:spPr>
        <p:txBody>
          <a:bodyPr/>
          <a:lstStyle/>
          <a:p>
            <a:endParaRPr lang="id-ID"/>
          </a:p>
        </p:txBody>
      </p:sp>
      <p:sp>
        <p:nvSpPr>
          <p:cNvPr id="15" name="Title 1">
            <a:extLst>
              <a:ext uri="{FF2B5EF4-FFF2-40B4-BE49-F238E27FC236}">
                <a16:creationId xmlns="" xmlns:a16="http://schemas.microsoft.com/office/drawing/2014/main" id="{901584CA-9F9A-415F-9A69-45BC12F1449E}"/>
              </a:ext>
            </a:extLst>
          </p:cNvPr>
          <p:cNvSpPr>
            <a:spLocks noGrp="1"/>
          </p:cNvSpPr>
          <p:nvPr>
            <p:ph type="title"/>
          </p:nvPr>
        </p:nvSpPr>
        <p:spPr>
          <a:xfrm>
            <a:off x="695960" y="395724"/>
            <a:ext cx="10515600" cy="986036"/>
          </a:xfrm>
        </p:spPr>
        <p:txBody>
          <a:bodyPr/>
          <a:lstStyle/>
          <a:p>
            <a:r>
              <a:rPr lang="en-US" dirty="0"/>
              <a:t>Click to edit Master title style</a:t>
            </a:r>
            <a:endParaRPr lang="en-ID" dirty="0"/>
          </a:p>
        </p:txBody>
      </p:sp>
      <p:sp>
        <p:nvSpPr>
          <p:cNvPr id="16" name="Text Placeholder 9">
            <a:extLst>
              <a:ext uri="{FF2B5EF4-FFF2-40B4-BE49-F238E27FC236}">
                <a16:creationId xmlns="" xmlns:a16="http://schemas.microsoft.com/office/drawing/2014/main" id="{1AE9D6D3-08AE-4BDE-BCC2-7F7A06524A32}"/>
              </a:ext>
            </a:extLst>
          </p:cNvPr>
          <p:cNvSpPr>
            <a:spLocks noGrp="1"/>
          </p:cNvSpPr>
          <p:nvPr>
            <p:ph type="body" sz="quarter" idx="13" hasCustomPrompt="1"/>
          </p:nvPr>
        </p:nvSpPr>
        <p:spPr>
          <a:xfrm>
            <a:off x="695960" y="1158875"/>
            <a:ext cx="10515600" cy="365125"/>
          </a:xfrm>
        </p:spPr>
        <p:txBody>
          <a:bodyPr>
            <a:noAutofit/>
          </a:bodyPr>
          <a:lstStyle>
            <a:lvl1pPr marL="0" indent="0">
              <a:buNone/>
              <a:defRPr sz="1400">
                <a:solidFill>
                  <a:schemeClr val="accent1"/>
                </a:solidFill>
              </a:defRPr>
            </a:lvl1pPr>
            <a:lvl2pPr marL="457200" indent="0">
              <a:buNone/>
              <a:defRPr/>
            </a:lvl2pPr>
          </a:lstStyle>
          <a:p>
            <a:pPr lvl="0"/>
            <a:r>
              <a:rPr lang="en-US" dirty="0"/>
              <a:t>Insert your subtitle here</a:t>
            </a:r>
          </a:p>
        </p:txBody>
      </p:sp>
    </p:spTree>
    <p:extLst>
      <p:ext uri="{BB962C8B-B14F-4D97-AF65-F5344CB8AC3E}">
        <p14:creationId xmlns:p14="http://schemas.microsoft.com/office/powerpoint/2010/main" val="377597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par>
                          <p:cTn id="12" fill="hold">
                            <p:stCondLst>
                              <p:cond delay="1000"/>
                            </p:stCondLst>
                            <p:childTnLst>
                              <p:par>
                                <p:cTn id="13" presetID="47"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anim calcmode="lin" valueType="num">
                                      <p:cBhvr>
                                        <p:cTn id="16" dur="750" fill="hold"/>
                                        <p:tgtEl>
                                          <p:spTgt spid="11"/>
                                        </p:tgtEl>
                                        <p:attrNameLst>
                                          <p:attrName>ppt_x</p:attrName>
                                        </p:attrNameLst>
                                      </p:cBhvr>
                                      <p:tavLst>
                                        <p:tav tm="0">
                                          <p:val>
                                            <p:strVal val="#ppt_x"/>
                                          </p:val>
                                        </p:tav>
                                        <p:tav tm="100000">
                                          <p:val>
                                            <p:strVal val="#ppt_x"/>
                                          </p:val>
                                        </p:tav>
                                      </p:tavLst>
                                    </p:anim>
                                    <p:anim calcmode="lin" valueType="num">
                                      <p:cBhvr>
                                        <p:cTn id="17" dur="750" fill="hold"/>
                                        <p:tgtEl>
                                          <p:spTgt spid="11"/>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nodePh="1">
                                  <p:stCondLst>
                                    <p:cond delay="0"/>
                                  </p:stCondLst>
                                  <p:endCondLst>
                                    <p:cond evt="begin" delay="0">
                                      <p:tn val="18"/>
                                    </p:cond>
                                  </p:endCondLst>
                                  <p:childTnLst>
                                    <p:set>
                                      <p:cBhvr>
                                        <p:cTn id="19" dur="1" fill="hold">
                                          <p:stCondLst>
                                            <p:cond delay="0"/>
                                          </p:stCondLst>
                                        </p:cTn>
                                        <p:tgtEl>
                                          <p:spTgt spid="12"/>
                                        </p:tgtEl>
                                        <p:attrNameLst>
                                          <p:attrName>style.visibility</p:attrName>
                                        </p:attrNameLst>
                                      </p:cBhvr>
                                      <p:to>
                                        <p:strVal val="visible"/>
                                      </p:to>
                                    </p:set>
                                    <p:animEffect transition="in" filter="fade">
                                      <p:cBhvr>
                                        <p:cTn id="20" dur="750"/>
                                        <p:tgtEl>
                                          <p:spTgt spid="12"/>
                                        </p:tgtEl>
                                      </p:cBhvr>
                                    </p:animEffect>
                                    <p:anim calcmode="lin" valueType="num">
                                      <p:cBhvr>
                                        <p:cTn id="21" dur="750" fill="hold"/>
                                        <p:tgtEl>
                                          <p:spTgt spid="12"/>
                                        </p:tgtEl>
                                        <p:attrNameLst>
                                          <p:attrName>ppt_x</p:attrName>
                                        </p:attrNameLst>
                                      </p:cBhvr>
                                      <p:tavLst>
                                        <p:tav tm="0">
                                          <p:val>
                                            <p:strVal val="#ppt_x"/>
                                          </p:val>
                                        </p:tav>
                                        <p:tav tm="100000">
                                          <p:val>
                                            <p:strVal val="#ppt_x"/>
                                          </p:val>
                                        </p:tav>
                                      </p:tavLst>
                                    </p:anim>
                                    <p:anim calcmode="lin" valueType="num">
                                      <p:cBhvr>
                                        <p:cTn id="22" dur="750" fill="hold"/>
                                        <p:tgtEl>
                                          <p:spTgt spid="12"/>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nodePh="1">
                                  <p:stCondLst>
                                    <p:cond delay="0"/>
                                  </p:stCondLst>
                                  <p:endCondLst>
                                    <p:cond evt="begin" delay="0">
                                      <p:tn val="23"/>
                                    </p:cond>
                                  </p:endCondLst>
                                  <p:childTnLst>
                                    <p:set>
                                      <p:cBhvr>
                                        <p:cTn id="24" dur="1" fill="hold">
                                          <p:stCondLst>
                                            <p:cond delay="0"/>
                                          </p:stCondLst>
                                        </p:cTn>
                                        <p:tgtEl>
                                          <p:spTgt spid="13"/>
                                        </p:tgtEl>
                                        <p:attrNameLst>
                                          <p:attrName>style.visibility</p:attrName>
                                        </p:attrNameLst>
                                      </p:cBhvr>
                                      <p:to>
                                        <p:strVal val="visible"/>
                                      </p:to>
                                    </p:set>
                                    <p:animEffect transition="in" filter="fade">
                                      <p:cBhvr>
                                        <p:cTn id="25" dur="750"/>
                                        <p:tgtEl>
                                          <p:spTgt spid="13"/>
                                        </p:tgtEl>
                                      </p:cBhvr>
                                    </p:animEffect>
                                    <p:anim calcmode="lin" valueType="num">
                                      <p:cBhvr>
                                        <p:cTn id="26" dur="750" fill="hold"/>
                                        <p:tgtEl>
                                          <p:spTgt spid="13"/>
                                        </p:tgtEl>
                                        <p:attrNameLst>
                                          <p:attrName>ppt_x</p:attrName>
                                        </p:attrNameLst>
                                      </p:cBhvr>
                                      <p:tavLst>
                                        <p:tav tm="0">
                                          <p:val>
                                            <p:strVal val="#ppt_x"/>
                                          </p:val>
                                        </p:tav>
                                        <p:tav tm="100000">
                                          <p:val>
                                            <p:strVal val="#ppt_x"/>
                                          </p:val>
                                        </p:tav>
                                      </p:tavLst>
                                    </p:anim>
                                    <p:anim calcmode="lin" valueType="num">
                                      <p:cBhvr>
                                        <p:cTn id="27" dur="750" fill="hold"/>
                                        <p:tgtEl>
                                          <p:spTgt spid="1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nodePh="1">
                                  <p:stCondLst>
                                    <p:cond delay="0"/>
                                  </p:stCondLst>
                                  <p:endCondLst>
                                    <p:cond evt="begin" delay="0">
                                      <p:tn val="28"/>
                                    </p:cond>
                                  </p:endCondLst>
                                  <p:childTnLst>
                                    <p:set>
                                      <p:cBhvr>
                                        <p:cTn id="29" dur="1" fill="hold">
                                          <p:stCondLst>
                                            <p:cond delay="0"/>
                                          </p:stCondLst>
                                        </p:cTn>
                                        <p:tgtEl>
                                          <p:spTgt spid="14"/>
                                        </p:tgtEl>
                                        <p:attrNameLst>
                                          <p:attrName>style.visibility</p:attrName>
                                        </p:attrNameLst>
                                      </p:cBhvr>
                                      <p:to>
                                        <p:strVal val="visible"/>
                                      </p:to>
                                    </p:set>
                                    <p:animEffect transition="in" filter="fade">
                                      <p:cBhvr>
                                        <p:cTn id="30" dur="750"/>
                                        <p:tgtEl>
                                          <p:spTgt spid="14"/>
                                        </p:tgtEl>
                                      </p:cBhvr>
                                    </p:animEffect>
                                    <p:anim calcmode="lin" valueType="num">
                                      <p:cBhvr>
                                        <p:cTn id="31" dur="750" fill="hold"/>
                                        <p:tgtEl>
                                          <p:spTgt spid="14"/>
                                        </p:tgtEl>
                                        <p:attrNameLst>
                                          <p:attrName>ppt_x</p:attrName>
                                        </p:attrNameLst>
                                      </p:cBhvr>
                                      <p:tavLst>
                                        <p:tav tm="0">
                                          <p:val>
                                            <p:strVal val="#ppt_x"/>
                                          </p:val>
                                        </p:tav>
                                        <p:tav tm="100000">
                                          <p:val>
                                            <p:strVal val="#ppt_x"/>
                                          </p:val>
                                        </p:tav>
                                      </p:tavLst>
                                    </p:anim>
                                    <p:anim calcmode="lin" valueType="num">
                                      <p:cBhvr>
                                        <p:cTn id="32"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C Mockup">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F0E9E46-55B4-42E4-A546-AA3F969F8B6D}"/>
              </a:ext>
            </a:extLst>
          </p:cNvPr>
          <p:cNvSpPr/>
          <p:nvPr userDrawn="1"/>
        </p:nvSpPr>
        <p:spPr>
          <a:xfrm>
            <a:off x="144780" y="148590"/>
            <a:ext cx="11902440" cy="6560820"/>
          </a:xfrm>
          <a:prstGeom prst="rect">
            <a:avLst/>
          </a:prstGeom>
          <a:solidFill>
            <a:schemeClr val="bg1"/>
          </a:solidFill>
          <a:ln>
            <a:noFill/>
          </a:ln>
          <a:effectLst>
            <a:outerShdw blurRad="635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rgbClr val="32363F"/>
              </a:solidFill>
            </a:endParaRPr>
          </a:p>
        </p:txBody>
      </p:sp>
      <p:sp>
        <p:nvSpPr>
          <p:cNvPr id="7" name="Rectangle 6">
            <a:extLst>
              <a:ext uri="{FF2B5EF4-FFF2-40B4-BE49-F238E27FC236}">
                <a16:creationId xmlns="" xmlns:a16="http://schemas.microsoft.com/office/drawing/2014/main" id="{5CDFB967-0581-4346-9CD3-A561F10F1176}"/>
              </a:ext>
            </a:extLst>
          </p:cNvPr>
          <p:cNvSpPr/>
          <p:nvPr userDrawn="1"/>
        </p:nvSpPr>
        <p:spPr>
          <a:xfrm>
            <a:off x="11193779" y="141168"/>
            <a:ext cx="720000" cy="262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32363F"/>
              </a:solidFill>
            </a:endParaRPr>
          </a:p>
        </p:txBody>
      </p:sp>
      <p:sp>
        <p:nvSpPr>
          <p:cNvPr id="3" name="Date Placeholder 2">
            <a:extLst>
              <a:ext uri="{FF2B5EF4-FFF2-40B4-BE49-F238E27FC236}">
                <a16:creationId xmlns="" xmlns:a16="http://schemas.microsoft.com/office/drawing/2014/main" id="{6C89AC49-6886-417A-B1B4-8D51289EC91D}"/>
              </a:ext>
            </a:extLst>
          </p:cNvPr>
          <p:cNvSpPr>
            <a:spLocks noGrp="1"/>
          </p:cNvSpPr>
          <p:nvPr>
            <p:ph type="dt" sz="half" idx="10"/>
          </p:nvPr>
        </p:nvSpPr>
        <p:spPr/>
        <p:txBody>
          <a:bodyPr/>
          <a:lstStyle/>
          <a:p>
            <a:fld id="{69FC6F37-7851-449C-954A-4648488924EA}" type="datetime1">
              <a:rPr lang="en-US" smtClean="0">
                <a:solidFill>
                  <a:srgbClr val="FFFFFF">
                    <a:tint val="75000"/>
                  </a:srgbClr>
                </a:solidFill>
              </a:rPr>
              <a:pPr/>
              <a:t>07-May-20</a:t>
            </a:fld>
            <a:endParaRPr lang="en-US">
              <a:solidFill>
                <a:srgbClr val="FFFFFF">
                  <a:tint val="75000"/>
                </a:srgbClr>
              </a:solidFill>
            </a:endParaRPr>
          </a:p>
        </p:txBody>
      </p:sp>
      <p:sp>
        <p:nvSpPr>
          <p:cNvPr id="4" name="Footer Placeholder 3">
            <a:extLst>
              <a:ext uri="{FF2B5EF4-FFF2-40B4-BE49-F238E27FC236}">
                <a16:creationId xmlns="" xmlns:a16="http://schemas.microsoft.com/office/drawing/2014/main" id="{52551B52-2C72-4F1A-95A3-BC28FB990FCA}"/>
              </a:ext>
            </a:extLst>
          </p:cNvPr>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a:extLst>
              <a:ext uri="{FF2B5EF4-FFF2-40B4-BE49-F238E27FC236}">
                <a16:creationId xmlns="" xmlns:a16="http://schemas.microsoft.com/office/drawing/2014/main" id="{DD14D4D2-A4D4-457B-992F-B71736607E20}"/>
              </a:ext>
            </a:extLst>
          </p:cNvPr>
          <p:cNvSpPr>
            <a:spLocks noGrp="1"/>
          </p:cNvSpPr>
          <p:nvPr>
            <p:ph type="sldNum" sz="quarter" idx="12"/>
          </p:nvPr>
        </p:nvSpPr>
        <p:spPr>
          <a:xfrm>
            <a:off x="11313159" y="135136"/>
            <a:ext cx="559979" cy="274955"/>
          </a:xfrm>
        </p:spPr>
        <p:txBody>
          <a:bodyPr/>
          <a:lstStyle>
            <a:lvl1pPr algn="r">
              <a:defRPr sz="1000">
                <a:solidFill>
                  <a:schemeClr val="bg2"/>
                </a:solidFill>
              </a:defRPr>
            </a:lvl1pPr>
          </a:lstStyle>
          <a:p>
            <a:fld id="{E3813BF9-5145-4417-B95D-FA8627973885}" type="slidenum">
              <a:rPr lang="en-US" smtClean="0">
                <a:solidFill>
                  <a:srgbClr val="FFFFFF"/>
                </a:solidFill>
              </a:rPr>
              <a:pPr/>
              <a:t>‹#›</a:t>
            </a:fld>
            <a:endParaRPr lang="en-US">
              <a:solidFill>
                <a:srgbClr val="FFFFFF"/>
              </a:solidFill>
            </a:endParaRPr>
          </a:p>
        </p:txBody>
      </p:sp>
      <p:sp>
        <p:nvSpPr>
          <p:cNvPr id="8" name="TextBox 7">
            <a:extLst>
              <a:ext uri="{FF2B5EF4-FFF2-40B4-BE49-F238E27FC236}">
                <a16:creationId xmlns="" xmlns:a16="http://schemas.microsoft.com/office/drawing/2014/main" id="{FD3DCCD5-7A27-4A07-81D3-411B661C71A7}"/>
              </a:ext>
            </a:extLst>
          </p:cNvPr>
          <p:cNvSpPr txBox="1"/>
          <p:nvPr userDrawn="1"/>
        </p:nvSpPr>
        <p:spPr>
          <a:xfrm>
            <a:off x="11237030" y="149503"/>
            <a:ext cx="447558" cy="246221"/>
          </a:xfrm>
          <a:prstGeom prst="rect">
            <a:avLst/>
          </a:prstGeom>
          <a:noFill/>
        </p:spPr>
        <p:txBody>
          <a:bodyPr wrap="none" rtlCol="0">
            <a:spAutoFit/>
          </a:bodyPr>
          <a:lstStyle/>
          <a:p>
            <a:pPr algn="r"/>
            <a:r>
              <a:rPr lang="en-ID" sz="1000" dirty="0">
                <a:solidFill>
                  <a:srgbClr val="FFFFFF"/>
                </a:solidFill>
              </a:rPr>
              <a:t>page</a:t>
            </a:r>
          </a:p>
        </p:txBody>
      </p:sp>
      <p:sp>
        <p:nvSpPr>
          <p:cNvPr id="11" name="Picture Placeholder 11">
            <a:extLst>
              <a:ext uri="{FF2B5EF4-FFF2-40B4-BE49-F238E27FC236}">
                <a16:creationId xmlns="" xmlns:a16="http://schemas.microsoft.com/office/drawing/2014/main" id="{70B5E51D-FD1F-4C87-93AA-8A326C2485B2}"/>
              </a:ext>
            </a:extLst>
          </p:cNvPr>
          <p:cNvSpPr>
            <a:spLocks noGrp="1"/>
          </p:cNvSpPr>
          <p:nvPr>
            <p:ph type="pic" sz="quarter" idx="14"/>
          </p:nvPr>
        </p:nvSpPr>
        <p:spPr>
          <a:xfrm>
            <a:off x="765410" y="1992301"/>
            <a:ext cx="4547370" cy="2730170"/>
          </a:xfrm>
          <a:prstGeom prst="rect">
            <a:avLst/>
          </a:prstGeom>
        </p:spPr>
        <p:txBody>
          <a:bodyPr/>
          <a:lstStyle/>
          <a:p>
            <a:endParaRPr lang="id-ID"/>
          </a:p>
        </p:txBody>
      </p:sp>
      <p:sp>
        <p:nvSpPr>
          <p:cNvPr id="12" name="Title 1">
            <a:extLst>
              <a:ext uri="{FF2B5EF4-FFF2-40B4-BE49-F238E27FC236}">
                <a16:creationId xmlns="" xmlns:a16="http://schemas.microsoft.com/office/drawing/2014/main" id="{CDF049B6-04C3-4385-97E7-0C9490C2F2F6}"/>
              </a:ext>
            </a:extLst>
          </p:cNvPr>
          <p:cNvSpPr>
            <a:spLocks noGrp="1"/>
          </p:cNvSpPr>
          <p:nvPr>
            <p:ph type="title"/>
          </p:nvPr>
        </p:nvSpPr>
        <p:spPr>
          <a:xfrm>
            <a:off x="695960" y="395724"/>
            <a:ext cx="10515600" cy="986036"/>
          </a:xfrm>
        </p:spPr>
        <p:txBody>
          <a:bodyPr/>
          <a:lstStyle/>
          <a:p>
            <a:r>
              <a:rPr lang="en-US" dirty="0"/>
              <a:t>Click to edit Master title style</a:t>
            </a:r>
            <a:endParaRPr lang="en-ID" dirty="0"/>
          </a:p>
        </p:txBody>
      </p:sp>
      <p:sp>
        <p:nvSpPr>
          <p:cNvPr id="13" name="Text Placeholder 9">
            <a:extLst>
              <a:ext uri="{FF2B5EF4-FFF2-40B4-BE49-F238E27FC236}">
                <a16:creationId xmlns="" xmlns:a16="http://schemas.microsoft.com/office/drawing/2014/main" id="{3E44C51A-9A91-41EE-9C68-F5035AB14A66}"/>
              </a:ext>
            </a:extLst>
          </p:cNvPr>
          <p:cNvSpPr>
            <a:spLocks noGrp="1"/>
          </p:cNvSpPr>
          <p:nvPr>
            <p:ph type="body" sz="quarter" idx="13" hasCustomPrompt="1"/>
          </p:nvPr>
        </p:nvSpPr>
        <p:spPr>
          <a:xfrm>
            <a:off x="695960" y="1158875"/>
            <a:ext cx="10515600" cy="365125"/>
          </a:xfrm>
        </p:spPr>
        <p:txBody>
          <a:bodyPr>
            <a:noAutofit/>
          </a:bodyPr>
          <a:lstStyle>
            <a:lvl1pPr marL="0" indent="0">
              <a:buNone/>
              <a:defRPr sz="1400">
                <a:solidFill>
                  <a:schemeClr val="accent1"/>
                </a:solidFill>
              </a:defRPr>
            </a:lvl1pPr>
            <a:lvl2pPr marL="457200" indent="0">
              <a:buNone/>
              <a:defRPr/>
            </a:lvl2pPr>
          </a:lstStyle>
          <a:p>
            <a:pPr lvl="0"/>
            <a:r>
              <a:rPr lang="en-US" dirty="0"/>
              <a:t>Insert your subtitle here</a:t>
            </a:r>
          </a:p>
        </p:txBody>
      </p:sp>
    </p:spTree>
    <p:extLst>
      <p:ext uri="{BB962C8B-B14F-4D97-AF65-F5344CB8AC3E}">
        <p14:creationId xmlns:p14="http://schemas.microsoft.com/office/powerpoint/2010/main" val="321864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t Mockup">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F0E9E46-55B4-42E4-A546-AA3F969F8B6D}"/>
              </a:ext>
            </a:extLst>
          </p:cNvPr>
          <p:cNvSpPr/>
          <p:nvPr userDrawn="1"/>
        </p:nvSpPr>
        <p:spPr>
          <a:xfrm>
            <a:off x="144780" y="148590"/>
            <a:ext cx="11902440" cy="6560820"/>
          </a:xfrm>
          <a:prstGeom prst="rect">
            <a:avLst/>
          </a:prstGeom>
          <a:solidFill>
            <a:schemeClr val="bg1"/>
          </a:solidFill>
          <a:ln>
            <a:noFill/>
          </a:ln>
          <a:effectLst>
            <a:outerShdw blurRad="635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rgbClr val="32363F"/>
              </a:solidFill>
            </a:endParaRPr>
          </a:p>
        </p:txBody>
      </p:sp>
      <p:sp>
        <p:nvSpPr>
          <p:cNvPr id="7" name="Rectangle 6">
            <a:extLst>
              <a:ext uri="{FF2B5EF4-FFF2-40B4-BE49-F238E27FC236}">
                <a16:creationId xmlns="" xmlns:a16="http://schemas.microsoft.com/office/drawing/2014/main" id="{5CDFB967-0581-4346-9CD3-A561F10F1176}"/>
              </a:ext>
            </a:extLst>
          </p:cNvPr>
          <p:cNvSpPr/>
          <p:nvPr userDrawn="1"/>
        </p:nvSpPr>
        <p:spPr>
          <a:xfrm>
            <a:off x="11193779" y="141168"/>
            <a:ext cx="720000" cy="262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32363F"/>
              </a:solidFill>
            </a:endParaRPr>
          </a:p>
        </p:txBody>
      </p:sp>
      <p:sp>
        <p:nvSpPr>
          <p:cNvPr id="3" name="Date Placeholder 2">
            <a:extLst>
              <a:ext uri="{FF2B5EF4-FFF2-40B4-BE49-F238E27FC236}">
                <a16:creationId xmlns="" xmlns:a16="http://schemas.microsoft.com/office/drawing/2014/main" id="{6C89AC49-6886-417A-B1B4-8D51289EC91D}"/>
              </a:ext>
            </a:extLst>
          </p:cNvPr>
          <p:cNvSpPr>
            <a:spLocks noGrp="1"/>
          </p:cNvSpPr>
          <p:nvPr>
            <p:ph type="dt" sz="half" idx="10"/>
          </p:nvPr>
        </p:nvSpPr>
        <p:spPr/>
        <p:txBody>
          <a:bodyPr/>
          <a:lstStyle/>
          <a:p>
            <a:fld id="{69FC6F37-7851-449C-954A-4648488924EA}" type="datetime1">
              <a:rPr lang="en-US" smtClean="0">
                <a:solidFill>
                  <a:srgbClr val="FFFFFF">
                    <a:tint val="75000"/>
                  </a:srgbClr>
                </a:solidFill>
              </a:rPr>
              <a:pPr/>
              <a:t>07-May-20</a:t>
            </a:fld>
            <a:endParaRPr lang="en-US">
              <a:solidFill>
                <a:srgbClr val="FFFFFF">
                  <a:tint val="75000"/>
                </a:srgbClr>
              </a:solidFill>
            </a:endParaRPr>
          </a:p>
        </p:txBody>
      </p:sp>
      <p:sp>
        <p:nvSpPr>
          <p:cNvPr id="4" name="Footer Placeholder 3">
            <a:extLst>
              <a:ext uri="{FF2B5EF4-FFF2-40B4-BE49-F238E27FC236}">
                <a16:creationId xmlns="" xmlns:a16="http://schemas.microsoft.com/office/drawing/2014/main" id="{52551B52-2C72-4F1A-95A3-BC28FB990FCA}"/>
              </a:ext>
            </a:extLst>
          </p:cNvPr>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a:extLst>
              <a:ext uri="{FF2B5EF4-FFF2-40B4-BE49-F238E27FC236}">
                <a16:creationId xmlns="" xmlns:a16="http://schemas.microsoft.com/office/drawing/2014/main" id="{DD14D4D2-A4D4-457B-992F-B71736607E20}"/>
              </a:ext>
            </a:extLst>
          </p:cNvPr>
          <p:cNvSpPr>
            <a:spLocks noGrp="1"/>
          </p:cNvSpPr>
          <p:nvPr>
            <p:ph type="sldNum" sz="quarter" idx="12"/>
          </p:nvPr>
        </p:nvSpPr>
        <p:spPr>
          <a:xfrm>
            <a:off x="11313159" y="135136"/>
            <a:ext cx="559979" cy="274955"/>
          </a:xfrm>
        </p:spPr>
        <p:txBody>
          <a:bodyPr/>
          <a:lstStyle>
            <a:lvl1pPr algn="r">
              <a:defRPr sz="1000">
                <a:solidFill>
                  <a:schemeClr val="bg2"/>
                </a:solidFill>
              </a:defRPr>
            </a:lvl1pPr>
          </a:lstStyle>
          <a:p>
            <a:fld id="{E3813BF9-5145-4417-B95D-FA8627973885}" type="slidenum">
              <a:rPr lang="en-US" smtClean="0">
                <a:solidFill>
                  <a:srgbClr val="FFFFFF"/>
                </a:solidFill>
              </a:rPr>
              <a:pPr/>
              <a:t>‹#›</a:t>
            </a:fld>
            <a:endParaRPr lang="en-US">
              <a:solidFill>
                <a:srgbClr val="FFFFFF"/>
              </a:solidFill>
            </a:endParaRPr>
          </a:p>
        </p:txBody>
      </p:sp>
      <p:sp>
        <p:nvSpPr>
          <p:cNvPr id="8" name="TextBox 7">
            <a:extLst>
              <a:ext uri="{FF2B5EF4-FFF2-40B4-BE49-F238E27FC236}">
                <a16:creationId xmlns="" xmlns:a16="http://schemas.microsoft.com/office/drawing/2014/main" id="{FD3DCCD5-7A27-4A07-81D3-411B661C71A7}"/>
              </a:ext>
            </a:extLst>
          </p:cNvPr>
          <p:cNvSpPr txBox="1"/>
          <p:nvPr userDrawn="1"/>
        </p:nvSpPr>
        <p:spPr>
          <a:xfrm>
            <a:off x="11237030" y="149503"/>
            <a:ext cx="447558" cy="246221"/>
          </a:xfrm>
          <a:prstGeom prst="rect">
            <a:avLst/>
          </a:prstGeom>
          <a:noFill/>
        </p:spPr>
        <p:txBody>
          <a:bodyPr wrap="none" rtlCol="0">
            <a:spAutoFit/>
          </a:bodyPr>
          <a:lstStyle/>
          <a:p>
            <a:pPr algn="r"/>
            <a:r>
              <a:rPr lang="en-ID" sz="1000" dirty="0">
                <a:solidFill>
                  <a:srgbClr val="FFFFFF"/>
                </a:solidFill>
              </a:rPr>
              <a:t>page</a:t>
            </a:r>
          </a:p>
        </p:txBody>
      </p:sp>
      <p:sp>
        <p:nvSpPr>
          <p:cNvPr id="11" name="Picture Placeholder 11">
            <a:extLst>
              <a:ext uri="{FF2B5EF4-FFF2-40B4-BE49-F238E27FC236}">
                <a16:creationId xmlns="" xmlns:a16="http://schemas.microsoft.com/office/drawing/2014/main" id="{70B5E51D-FD1F-4C87-93AA-8A326C2485B2}"/>
              </a:ext>
            </a:extLst>
          </p:cNvPr>
          <p:cNvSpPr>
            <a:spLocks noGrp="1"/>
          </p:cNvSpPr>
          <p:nvPr>
            <p:ph type="pic" sz="quarter" idx="14"/>
          </p:nvPr>
        </p:nvSpPr>
        <p:spPr>
          <a:xfrm>
            <a:off x="8426549" y="1629886"/>
            <a:ext cx="3168000" cy="4248000"/>
          </a:xfrm>
          <a:prstGeom prst="rect">
            <a:avLst/>
          </a:prstGeom>
        </p:spPr>
        <p:txBody>
          <a:bodyPr/>
          <a:lstStyle/>
          <a:p>
            <a:endParaRPr lang="id-ID"/>
          </a:p>
        </p:txBody>
      </p:sp>
      <p:sp>
        <p:nvSpPr>
          <p:cNvPr id="12" name="Title 1">
            <a:extLst>
              <a:ext uri="{FF2B5EF4-FFF2-40B4-BE49-F238E27FC236}">
                <a16:creationId xmlns="" xmlns:a16="http://schemas.microsoft.com/office/drawing/2014/main" id="{01230088-3DCC-4EB2-AFF1-DA21BF1DFF08}"/>
              </a:ext>
            </a:extLst>
          </p:cNvPr>
          <p:cNvSpPr>
            <a:spLocks noGrp="1"/>
          </p:cNvSpPr>
          <p:nvPr>
            <p:ph type="title"/>
          </p:nvPr>
        </p:nvSpPr>
        <p:spPr>
          <a:xfrm>
            <a:off x="695960" y="395724"/>
            <a:ext cx="10515600" cy="986036"/>
          </a:xfrm>
        </p:spPr>
        <p:txBody>
          <a:bodyPr/>
          <a:lstStyle/>
          <a:p>
            <a:r>
              <a:rPr lang="en-US" dirty="0"/>
              <a:t>Click to edit Master title style</a:t>
            </a:r>
            <a:endParaRPr lang="en-ID" dirty="0"/>
          </a:p>
        </p:txBody>
      </p:sp>
      <p:sp>
        <p:nvSpPr>
          <p:cNvPr id="13" name="Text Placeholder 9">
            <a:extLst>
              <a:ext uri="{FF2B5EF4-FFF2-40B4-BE49-F238E27FC236}">
                <a16:creationId xmlns="" xmlns:a16="http://schemas.microsoft.com/office/drawing/2014/main" id="{6F748112-F6C0-47FB-B576-1C132DE4BCB9}"/>
              </a:ext>
            </a:extLst>
          </p:cNvPr>
          <p:cNvSpPr>
            <a:spLocks noGrp="1"/>
          </p:cNvSpPr>
          <p:nvPr>
            <p:ph type="body" sz="quarter" idx="13" hasCustomPrompt="1"/>
          </p:nvPr>
        </p:nvSpPr>
        <p:spPr>
          <a:xfrm>
            <a:off x="695960" y="1158875"/>
            <a:ext cx="10515600" cy="365125"/>
          </a:xfrm>
        </p:spPr>
        <p:txBody>
          <a:bodyPr>
            <a:noAutofit/>
          </a:bodyPr>
          <a:lstStyle>
            <a:lvl1pPr marL="0" indent="0">
              <a:buNone/>
              <a:defRPr sz="1400">
                <a:solidFill>
                  <a:schemeClr val="accent1"/>
                </a:solidFill>
              </a:defRPr>
            </a:lvl1pPr>
            <a:lvl2pPr marL="457200" indent="0">
              <a:buNone/>
              <a:defRPr/>
            </a:lvl2pPr>
          </a:lstStyle>
          <a:p>
            <a:pPr lvl="0"/>
            <a:r>
              <a:rPr lang="en-US" dirty="0"/>
              <a:t>Insert your subtitle here</a:t>
            </a:r>
          </a:p>
        </p:txBody>
      </p:sp>
    </p:spTree>
    <p:extLst>
      <p:ext uri="{BB962C8B-B14F-4D97-AF65-F5344CB8AC3E}">
        <p14:creationId xmlns:p14="http://schemas.microsoft.com/office/powerpoint/2010/main" val="96065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ablet Mockup">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F0E9E46-55B4-42E4-A546-AA3F969F8B6D}"/>
              </a:ext>
            </a:extLst>
          </p:cNvPr>
          <p:cNvSpPr/>
          <p:nvPr userDrawn="1"/>
        </p:nvSpPr>
        <p:spPr>
          <a:xfrm>
            <a:off x="144780" y="148590"/>
            <a:ext cx="11902440" cy="6560820"/>
          </a:xfrm>
          <a:prstGeom prst="rect">
            <a:avLst/>
          </a:prstGeom>
          <a:solidFill>
            <a:schemeClr val="bg1"/>
          </a:solidFill>
          <a:ln>
            <a:noFill/>
          </a:ln>
          <a:effectLst>
            <a:outerShdw blurRad="635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rgbClr val="32363F"/>
              </a:solidFill>
            </a:endParaRPr>
          </a:p>
        </p:txBody>
      </p:sp>
      <p:sp>
        <p:nvSpPr>
          <p:cNvPr id="7" name="Rectangle 6">
            <a:extLst>
              <a:ext uri="{FF2B5EF4-FFF2-40B4-BE49-F238E27FC236}">
                <a16:creationId xmlns="" xmlns:a16="http://schemas.microsoft.com/office/drawing/2014/main" id="{5CDFB967-0581-4346-9CD3-A561F10F1176}"/>
              </a:ext>
            </a:extLst>
          </p:cNvPr>
          <p:cNvSpPr/>
          <p:nvPr userDrawn="1"/>
        </p:nvSpPr>
        <p:spPr>
          <a:xfrm>
            <a:off x="11193779" y="141168"/>
            <a:ext cx="720000" cy="262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32363F"/>
              </a:solidFill>
            </a:endParaRPr>
          </a:p>
        </p:txBody>
      </p:sp>
      <p:sp>
        <p:nvSpPr>
          <p:cNvPr id="3" name="Date Placeholder 2">
            <a:extLst>
              <a:ext uri="{FF2B5EF4-FFF2-40B4-BE49-F238E27FC236}">
                <a16:creationId xmlns="" xmlns:a16="http://schemas.microsoft.com/office/drawing/2014/main" id="{6C89AC49-6886-417A-B1B4-8D51289EC91D}"/>
              </a:ext>
            </a:extLst>
          </p:cNvPr>
          <p:cNvSpPr>
            <a:spLocks noGrp="1"/>
          </p:cNvSpPr>
          <p:nvPr>
            <p:ph type="dt" sz="half" idx="10"/>
          </p:nvPr>
        </p:nvSpPr>
        <p:spPr/>
        <p:txBody>
          <a:bodyPr/>
          <a:lstStyle/>
          <a:p>
            <a:fld id="{69FC6F37-7851-449C-954A-4648488924EA}" type="datetime1">
              <a:rPr lang="en-US" smtClean="0">
                <a:solidFill>
                  <a:srgbClr val="FFFFFF">
                    <a:tint val="75000"/>
                  </a:srgbClr>
                </a:solidFill>
              </a:rPr>
              <a:pPr/>
              <a:t>07-May-20</a:t>
            </a:fld>
            <a:endParaRPr lang="en-US">
              <a:solidFill>
                <a:srgbClr val="FFFFFF">
                  <a:tint val="75000"/>
                </a:srgbClr>
              </a:solidFill>
            </a:endParaRPr>
          </a:p>
        </p:txBody>
      </p:sp>
      <p:sp>
        <p:nvSpPr>
          <p:cNvPr id="4" name="Footer Placeholder 3">
            <a:extLst>
              <a:ext uri="{FF2B5EF4-FFF2-40B4-BE49-F238E27FC236}">
                <a16:creationId xmlns="" xmlns:a16="http://schemas.microsoft.com/office/drawing/2014/main" id="{52551B52-2C72-4F1A-95A3-BC28FB990FCA}"/>
              </a:ext>
            </a:extLst>
          </p:cNvPr>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a:extLst>
              <a:ext uri="{FF2B5EF4-FFF2-40B4-BE49-F238E27FC236}">
                <a16:creationId xmlns="" xmlns:a16="http://schemas.microsoft.com/office/drawing/2014/main" id="{DD14D4D2-A4D4-457B-992F-B71736607E20}"/>
              </a:ext>
            </a:extLst>
          </p:cNvPr>
          <p:cNvSpPr>
            <a:spLocks noGrp="1"/>
          </p:cNvSpPr>
          <p:nvPr>
            <p:ph type="sldNum" sz="quarter" idx="12"/>
          </p:nvPr>
        </p:nvSpPr>
        <p:spPr>
          <a:xfrm>
            <a:off x="11313159" y="135136"/>
            <a:ext cx="559979" cy="274955"/>
          </a:xfrm>
        </p:spPr>
        <p:txBody>
          <a:bodyPr/>
          <a:lstStyle>
            <a:lvl1pPr algn="r">
              <a:defRPr sz="1000">
                <a:solidFill>
                  <a:schemeClr val="bg2"/>
                </a:solidFill>
              </a:defRPr>
            </a:lvl1pPr>
          </a:lstStyle>
          <a:p>
            <a:fld id="{E3813BF9-5145-4417-B95D-FA8627973885}" type="slidenum">
              <a:rPr lang="en-US" smtClean="0">
                <a:solidFill>
                  <a:srgbClr val="FFFFFF"/>
                </a:solidFill>
              </a:rPr>
              <a:pPr/>
              <a:t>‹#›</a:t>
            </a:fld>
            <a:endParaRPr lang="en-US">
              <a:solidFill>
                <a:srgbClr val="FFFFFF"/>
              </a:solidFill>
            </a:endParaRPr>
          </a:p>
        </p:txBody>
      </p:sp>
      <p:sp>
        <p:nvSpPr>
          <p:cNvPr id="8" name="TextBox 7">
            <a:extLst>
              <a:ext uri="{FF2B5EF4-FFF2-40B4-BE49-F238E27FC236}">
                <a16:creationId xmlns="" xmlns:a16="http://schemas.microsoft.com/office/drawing/2014/main" id="{FD3DCCD5-7A27-4A07-81D3-411B661C71A7}"/>
              </a:ext>
            </a:extLst>
          </p:cNvPr>
          <p:cNvSpPr txBox="1"/>
          <p:nvPr userDrawn="1"/>
        </p:nvSpPr>
        <p:spPr>
          <a:xfrm>
            <a:off x="11237030" y="149503"/>
            <a:ext cx="447558" cy="246221"/>
          </a:xfrm>
          <a:prstGeom prst="rect">
            <a:avLst/>
          </a:prstGeom>
          <a:noFill/>
        </p:spPr>
        <p:txBody>
          <a:bodyPr wrap="none" rtlCol="0">
            <a:spAutoFit/>
          </a:bodyPr>
          <a:lstStyle/>
          <a:p>
            <a:pPr algn="r"/>
            <a:r>
              <a:rPr lang="en-ID" sz="1000" dirty="0">
                <a:solidFill>
                  <a:srgbClr val="FFFFFF"/>
                </a:solidFill>
              </a:rPr>
              <a:t>page</a:t>
            </a:r>
          </a:p>
        </p:txBody>
      </p:sp>
      <p:sp>
        <p:nvSpPr>
          <p:cNvPr id="12" name="Picture Placeholder 6">
            <a:extLst>
              <a:ext uri="{FF2B5EF4-FFF2-40B4-BE49-F238E27FC236}">
                <a16:creationId xmlns="" xmlns:a16="http://schemas.microsoft.com/office/drawing/2014/main" id="{49E94143-FE7E-4405-B3B0-6F6A3B33E647}"/>
              </a:ext>
            </a:extLst>
          </p:cNvPr>
          <p:cNvSpPr>
            <a:spLocks noGrp="1"/>
          </p:cNvSpPr>
          <p:nvPr>
            <p:ph type="pic" sz="quarter" idx="14"/>
          </p:nvPr>
        </p:nvSpPr>
        <p:spPr>
          <a:xfrm>
            <a:off x="695960" y="2039936"/>
            <a:ext cx="1260000" cy="1260000"/>
          </a:xfrm>
          <a:prstGeom prst="rect">
            <a:avLst/>
          </a:prstGeom>
        </p:spPr>
        <p:txBody>
          <a:bodyPr/>
          <a:lstStyle>
            <a:lvl1pPr>
              <a:defRPr sz="1200"/>
            </a:lvl1pPr>
          </a:lstStyle>
          <a:p>
            <a:endParaRPr lang="id-ID"/>
          </a:p>
        </p:txBody>
      </p:sp>
      <p:sp>
        <p:nvSpPr>
          <p:cNvPr id="13" name="Picture Placeholder 6">
            <a:extLst>
              <a:ext uri="{FF2B5EF4-FFF2-40B4-BE49-F238E27FC236}">
                <a16:creationId xmlns="" xmlns:a16="http://schemas.microsoft.com/office/drawing/2014/main" id="{7F39CC5B-CD77-41B3-A9F8-0BC5279C8B61}"/>
              </a:ext>
            </a:extLst>
          </p:cNvPr>
          <p:cNvSpPr>
            <a:spLocks noGrp="1"/>
          </p:cNvSpPr>
          <p:nvPr>
            <p:ph type="pic" sz="quarter" idx="15"/>
          </p:nvPr>
        </p:nvSpPr>
        <p:spPr>
          <a:xfrm>
            <a:off x="8402320" y="2039936"/>
            <a:ext cx="1260000" cy="1260000"/>
          </a:xfrm>
          <a:prstGeom prst="rect">
            <a:avLst/>
          </a:prstGeom>
        </p:spPr>
        <p:txBody>
          <a:bodyPr/>
          <a:lstStyle>
            <a:lvl1pPr>
              <a:defRPr sz="1200"/>
            </a:lvl1pPr>
          </a:lstStyle>
          <a:p>
            <a:endParaRPr lang="id-ID"/>
          </a:p>
        </p:txBody>
      </p:sp>
      <p:sp>
        <p:nvSpPr>
          <p:cNvPr id="14" name="Picture Placeholder 6">
            <a:extLst>
              <a:ext uri="{FF2B5EF4-FFF2-40B4-BE49-F238E27FC236}">
                <a16:creationId xmlns="" xmlns:a16="http://schemas.microsoft.com/office/drawing/2014/main" id="{A9DC35DC-2D52-4786-87F7-0622512D0AC8}"/>
              </a:ext>
            </a:extLst>
          </p:cNvPr>
          <p:cNvSpPr>
            <a:spLocks noGrp="1"/>
          </p:cNvSpPr>
          <p:nvPr>
            <p:ph type="pic" sz="quarter" idx="16"/>
          </p:nvPr>
        </p:nvSpPr>
        <p:spPr>
          <a:xfrm>
            <a:off x="4549140" y="2039936"/>
            <a:ext cx="1260000" cy="1260000"/>
          </a:xfrm>
          <a:prstGeom prst="rect">
            <a:avLst/>
          </a:prstGeom>
        </p:spPr>
        <p:txBody>
          <a:bodyPr/>
          <a:lstStyle>
            <a:lvl1pPr>
              <a:defRPr sz="1200"/>
            </a:lvl1pPr>
          </a:lstStyle>
          <a:p>
            <a:endParaRPr lang="id-ID"/>
          </a:p>
        </p:txBody>
      </p:sp>
      <p:sp>
        <p:nvSpPr>
          <p:cNvPr id="16" name="Title 1">
            <a:extLst>
              <a:ext uri="{FF2B5EF4-FFF2-40B4-BE49-F238E27FC236}">
                <a16:creationId xmlns="" xmlns:a16="http://schemas.microsoft.com/office/drawing/2014/main" id="{39524047-19EA-426B-9978-B7002DC7634A}"/>
              </a:ext>
            </a:extLst>
          </p:cNvPr>
          <p:cNvSpPr>
            <a:spLocks noGrp="1"/>
          </p:cNvSpPr>
          <p:nvPr>
            <p:ph type="title"/>
          </p:nvPr>
        </p:nvSpPr>
        <p:spPr>
          <a:xfrm>
            <a:off x="695960" y="395724"/>
            <a:ext cx="10515600" cy="986036"/>
          </a:xfrm>
        </p:spPr>
        <p:txBody>
          <a:bodyPr/>
          <a:lstStyle/>
          <a:p>
            <a:r>
              <a:rPr lang="en-US" dirty="0"/>
              <a:t>Click to edit Master title style</a:t>
            </a:r>
            <a:endParaRPr lang="en-ID" dirty="0"/>
          </a:p>
        </p:txBody>
      </p:sp>
      <p:sp>
        <p:nvSpPr>
          <p:cNvPr id="17" name="Text Placeholder 9">
            <a:extLst>
              <a:ext uri="{FF2B5EF4-FFF2-40B4-BE49-F238E27FC236}">
                <a16:creationId xmlns="" xmlns:a16="http://schemas.microsoft.com/office/drawing/2014/main" id="{D4356494-8784-4D7C-802E-FC8E96D4E25F}"/>
              </a:ext>
            </a:extLst>
          </p:cNvPr>
          <p:cNvSpPr>
            <a:spLocks noGrp="1"/>
          </p:cNvSpPr>
          <p:nvPr>
            <p:ph type="body" sz="quarter" idx="13" hasCustomPrompt="1"/>
          </p:nvPr>
        </p:nvSpPr>
        <p:spPr>
          <a:xfrm>
            <a:off x="695960" y="1158875"/>
            <a:ext cx="10515600" cy="365125"/>
          </a:xfrm>
        </p:spPr>
        <p:txBody>
          <a:bodyPr>
            <a:noAutofit/>
          </a:bodyPr>
          <a:lstStyle>
            <a:lvl1pPr marL="0" indent="0">
              <a:buNone/>
              <a:defRPr sz="1400">
                <a:solidFill>
                  <a:schemeClr val="accent1"/>
                </a:solidFill>
              </a:defRPr>
            </a:lvl1pPr>
            <a:lvl2pPr marL="457200" indent="0">
              <a:buNone/>
              <a:defRPr/>
            </a:lvl2pPr>
          </a:lstStyle>
          <a:p>
            <a:pPr lvl="0"/>
            <a:r>
              <a:rPr lang="en-US" dirty="0"/>
              <a:t>Insert your subtitle here</a:t>
            </a:r>
          </a:p>
        </p:txBody>
      </p:sp>
    </p:spTree>
    <p:extLst>
      <p:ext uri="{BB962C8B-B14F-4D97-AF65-F5344CB8AC3E}">
        <p14:creationId xmlns:p14="http://schemas.microsoft.com/office/powerpoint/2010/main" val="361027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childTnLst>
                                </p:cTn>
                              </p:par>
                            </p:childTnLst>
                          </p:cTn>
                        </p:par>
                        <p:par>
                          <p:cTn id="12" fill="hold">
                            <p:stCondLst>
                              <p:cond delay="1000"/>
                            </p:stCondLst>
                            <p:childTnLst>
                              <p:par>
                                <p:cTn id="13" presetID="53" presetClass="entr" presetSubtype="16" fill="hold" grpId="0" nodeType="afterEffect" nodePh="1">
                                  <p:stCondLst>
                                    <p:cond delay="0"/>
                                  </p:stCondLst>
                                  <p:endCondLst>
                                    <p:cond evt="begin" delay="0">
                                      <p:tn val="13"/>
                                    </p:cond>
                                  </p:end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grpId="0" nodeType="withEffect" nodePh="1">
                                  <p:stCondLst>
                                    <p:cond delay="0"/>
                                  </p:stCondLst>
                                  <p:endCondLst>
                                    <p:cond evt="begin" delay="0">
                                      <p:tn val="18"/>
                                    </p:cond>
                                  </p:end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53" presetClass="entr" presetSubtype="16" fill="hold" grpId="0" nodeType="withEffect" nodePh="1">
                                  <p:stCondLst>
                                    <p:cond delay="0"/>
                                  </p:stCondLst>
                                  <p:endCondLst>
                                    <p:cond evt="begin" delay="0">
                                      <p:tn val="23"/>
                                    </p:cond>
                                  </p:end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1827C4-D9D0-46EF-A4EC-D9DEA35B42B2}" type="datetime1">
              <a:rPr lang="fr-FR" smtClean="0"/>
              <a:t>07/05/2020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BD59907-F48E-3146-B43D-B5A180CD7FDF}" type="slidenum">
              <a:rPr lang="fr-FR" smtClean="0"/>
              <a:t>‹#›</a:t>
            </a:fld>
            <a:endParaRPr lang="fr-FR"/>
          </a:p>
        </p:txBody>
      </p:sp>
    </p:spTree>
    <p:extLst>
      <p:ext uri="{BB962C8B-B14F-4D97-AF65-F5344CB8AC3E}">
        <p14:creationId xmlns:p14="http://schemas.microsoft.com/office/powerpoint/2010/main" val="1567670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F0E9E46-55B4-42E4-A546-AA3F969F8B6D}"/>
              </a:ext>
            </a:extLst>
          </p:cNvPr>
          <p:cNvSpPr/>
          <p:nvPr userDrawn="1"/>
        </p:nvSpPr>
        <p:spPr>
          <a:xfrm>
            <a:off x="144780" y="148590"/>
            <a:ext cx="11902440" cy="6560820"/>
          </a:xfrm>
          <a:prstGeom prst="rect">
            <a:avLst/>
          </a:prstGeom>
          <a:solidFill>
            <a:schemeClr val="bg1"/>
          </a:solidFill>
          <a:ln>
            <a:noFill/>
          </a:ln>
          <a:effectLst>
            <a:outerShdw blurRad="635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rgbClr val="32363F"/>
              </a:solidFill>
            </a:endParaRPr>
          </a:p>
        </p:txBody>
      </p:sp>
      <p:sp>
        <p:nvSpPr>
          <p:cNvPr id="11" name="Picture Placeholder 10">
            <a:extLst>
              <a:ext uri="{FF2B5EF4-FFF2-40B4-BE49-F238E27FC236}">
                <a16:creationId xmlns="" xmlns:a16="http://schemas.microsoft.com/office/drawing/2014/main" id="{A187870D-C780-4128-ABA3-7BF0D5FF930E}"/>
              </a:ext>
            </a:extLst>
          </p:cNvPr>
          <p:cNvSpPr>
            <a:spLocks noGrp="1"/>
          </p:cNvSpPr>
          <p:nvPr>
            <p:ph type="pic" sz="quarter" idx="10"/>
          </p:nvPr>
        </p:nvSpPr>
        <p:spPr>
          <a:xfrm>
            <a:off x="144463" y="149225"/>
            <a:ext cx="11903075" cy="6559550"/>
          </a:xfrm>
        </p:spPr>
        <p:txBody>
          <a:bodyPr/>
          <a:lstStyle/>
          <a:p>
            <a:endParaRPr lang="en-ID"/>
          </a:p>
        </p:txBody>
      </p:sp>
    </p:spTree>
    <p:extLst>
      <p:ext uri="{BB962C8B-B14F-4D97-AF65-F5344CB8AC3E}">
        <p14:creationId xmlns:p14="http://schemas.microsoft.com/office/powerpoint/2010/main" val="3803359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ndscape">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F0E9E46-55B4-42E4-A546-AA3F969F8B6D}"/>
              </a:ext>
            </a:extLst>
          </p:cNvPr>
          <p:cNvSpPr/>
          <p:nvPr userDrawn="1"/>
        </p:nvSpPr>
        <p:spPr>
          <a:xfrm>
            <a:off x="144780" y="148590"/>
            <a:ext cx="11902440" cy="6560820"/>
          </a:xfrm>
          <a:prstGeom prst="rect">
            <a:avLst/>
          </a:prstGeom>
          <a:solidFill>
            <a:schemeClr val="bg1"/>
          </a:solidFill>
          <a:ln>
            <a:noFill/>
          </a:ln>
          <a:effectLst>
            <a:outerShdw blurRad="635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rgbClr val="32363F"/>
              </a:solidFill>
            </a:endParaRPr>
          </a:p>
        </p:txBody>
      </p:sp>
      <p:sp>
        <p:nvSpPr>
          <p:cNvPr id="7" name="Rectangle 6">
            <a:extLst>
              <a:ext uri="{FF2B5EF4-FFF2-40B4-BE49-F238E27FC236}">
                <a16:creationId xmlns="" xmlns:a16="http://schemas.microsoft.com/office/drawing/2014/main" id="{5CDFB967-0581-4346-9CD3-A561F10F1176}"/>
              </a:ext>
            </a:extLst>
          </p:cNvPr>
          <p:cNvSpPr/>
          <p:nvPr userDrawn="1"/>
        </p:nvSpPr>
        <p:spPr>
          <a:xfrm>
            <a:off x="11193779" y="141168"/>
            <a:ext cx="720000" cy="262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32363F"/>
              </a:solidFill>
            </a:endParaRPr>
          </a:p>
        </p:txBody>
      </p:sp>
      <p:sp>
        <p:nvSpPr>
          <p:cNvPr id="3" name="Date Placeholder 2">
            <a:extLst>
              <a:ext uri="{FF2B5EF4-FFF2-40B4-BE49-F238E27FC236}">
                <a16:creationId xmlns="" xmlns:a16="http://schemas.microsoft.com/office/drawing/2014/main" id="{6C89AC49-6886-417A-B1B4-8D51289EC91D}"/>
              </a:ext>
            </a:extLst>
          </p:cNvPr>
          <p:cNvSpPr>
            <a:spLocks noGrp="1"/>
          </p:cNvSpPr>
          <p:nvPr>
            <p:ph type="dt" sz="half" idx="10"/>
          </p:nvPr>
        </p:nvSpPr>
        <p:spPr/>
        <p:txBody>
          <a:bodyPr/>
          <a:lstStyle/>
          <a:p>
            <a:fld id="{69FC6F37-7851-449C-954A-4648488924EA}" type="datetime1">
              <a:rPr lang="en-US" smtClean="0">
                <a:solidFill>
                  <a:srgbClr val="FFFFFF">
                    <a:tint val="75000"/>
                  </a:srgbClr>
                </a:solidFill>
              </a:rPr>
              <a:pPr/>
              <a:t>07-May-20</a:t>
            </a:fld>
            <a:endParaRPr lang="en-US">
              <a:solidFill>
                <a:srgbClr val="FFFFFF">
                  <a:tint val="75000"/>
                </a:srgbClr>
              </a:solidFill>
            </a:endParaRPr>
          </a:p>
        </p:txBody>
      </p:sp>
      <p:sp>
        <p:nvSpPr>
          <p:cNvPr id="4" name="Footer Placeholder 3">
            <a:extLst>
              <a:ext uri="{FF2B5EF4-FFF2-40B4-BE49-F238E27FC236}">
                <a16:creationId xmlns="" xmlns:a16="http://schemas.microsoft.com/office/drawing/2014/main" id="{52551B52-2C72-4F1A-95A3-BC28FB990FCA}"/>
              </a:ext>
            </a:extLst>
          </p:cNvPr>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a:extLst>
              <a:ext uri="{FF2B5EF4-FFF2-40B4-BE49-F238E27FC236}">
                <a16:creationId xmlns="" xmlns:a16="http://schemas.microsoft.com/office/drawing/2014/main" id="{DD14D4D2-A4D4-457B-992F-B71736607E20}"/>
              </a:ext>
            </a:extLst>
          </p:cNvPr>
          <p:cNvSpPr>
            <a:spLocks noGrp="1"/>
          </p:cNvSpPr>
          <p:nvPr>
            <p:ph type="sldNum" sz="quarter" idx="12"/>
          </p:nvPr>
        </p:nvSpPr>
        <p:spPr>
          <a:xfrm>
            <a:off x="11313159" y="135136"/>
            <a:ext cx="559979" cy="274955"/>
          </a:xfrm>
        </p:spPr>
        <p:txBody>
          <a:bodyPr/>
          <a:lstStyle>
            <a:lvl1pPr algn="r">
              <a:defRPr sz="1000">
                <a:solidFill>
                  <a:schemeClr val="bg2"/>
                </a:solidFill>
              </a:defRPr>
            </a:lvl1pPr>
          </a:lstStyle>
          <a:p>
            <a:fld id="{E3813BF9-5145-4417-B95D-FA8627973885}" type="slidenum">
              <a:rPr lang="en-US" smtClean="0">
                <a:solidFill>
                  <a:srgbClr val="FFFFFF"/>
                </a:solidFill>
              </a:rPr>
              <a:pPr/>
              <a:t>‹#›</a:t>
            </a:fld>
            <a:endParaRPr lang="en-US">
              <a:solidFill>
                <a:srgbClr val="FFFFFF"/>
              </a:solidFill>
            </a:endParaRPr>
          </a:p>
        </p:txBody>
      </p:sp>
      <p:sp>
        <p:nvSpPr>
          <p:cNvPr id="8" name="TextBox 7">
            <a:extLst>
              <a:ext uri="{FF2B5EF4-FFF2-40B4-BE49-F238E27FC236}">
                <a16:creationId xmlns="" xmlns:a16="http://schemas.microsoft.com/office/drawing/2014/main" id="{FD3DCCD5-7A27-4A07-81D3-411B661C71A7}"/>
              </a:ext>
            </a:extLst>
          </p:cNvPr>
          <p:cNvSpPr txBox="1"/>
          <p:nvPr userDrawn="1"/>
        </p:nvSpPr>
        <p:spPr>
          <a:xfrm>
            <a:off x="11237030" y="149503"/>
            <a:ext cx="447558" cy="246221"/>
          </a:xfrm>
          <a:prstGeom prst="rect">
            <a:avLst/>
          </a:prstGeom>
          <a:noFill/>
        </p:spPr>
        <p:txBody>
          <a:bodyPr wrap="none" rtlCol="0">
            <a:spAutoFit/>
          </a:bodyPr>
          <a:lstStyle/>
          <a:p>
            <a:pPr algn="r"/>
            <a:r>
              <a:rPr lang="en-ID" sz="1000" dirty="0">
                <a:solidFill>
                  <a:srgbClr val="FFFFFF"/>
                </a:solidFill>
              </a:rPr>
              <a:t>page</a:t>
            </a:r>
          </a:p>
        </p:txBody>
      </p:sp>
      <p:sp>
        <p:nvSpPr>
          <p:cNvPr id="11" name="Picture Placeholder 10">
            <a:extLst>
              <a:ext uri="{FF2B5EF4-FFF2-40B4-BE49-F238E27FC236}">
                <a16:creationId xmlns="" xmlns:a16="http://schemas.microsoft.com/office/drawing/2014/main" id="{AA9143A3-85A2-4DD6-8002-6900D831269C}"/>
              </a:ext>
            </a:extLst>
          </p:cNvPr>
          <p:cNvSpPr>
            <a:spLocks noGrp="1"/>
          </p:cNvSpPr>
          <p:nvPr>
            <p:ph type="pic" sz="quarter" idx="14"/>
          </p:nvPr>
        </p:nvSpPr>
        <p:spPr>
          <a:xfrm>
            <a:off x="700405" y="1658938"/>
            <a:ext cx="10791190" cy="2455862"/>
          </a:xfrm>
        </p:spPr>
        <p:txBody>
          <a:bodyPr/>
          <a:lstStyle/>
          <a:p>
            <a:endParaRPr lang="en-ID"/>
          </a:p>
        </p:txBody>
      </p:sp>
      <p:sp>
        <p:nvSpPr>
          <p:cNvPr id="12" name="Title 1">
            <a:extLst>
              <a:ext uri="{FF2B5EF4-FFF2-40B4-BE49-F238E27FC236}">
                <a16:creationId xmlns="" xmlns:a16="http://schemas.microsoft.com/office/drawing/2014/main" id="{A5F51C49-0036-4204-9B57-95AAC2F16559}"/>
              </a:ext>
            </a:extLst>
          </p:cNvPr>
          <p:cNvSpPr>
            <a:spLocks noGrp="1"/>
          </p:cNvSpPr>
          <p:nvPr>
            <p:ph type="title"/>
          </p:nvPr>
        </p:nvSpPr>
        <p:spPr>
          <a:xfrm>
            <a:off x="695960" y="395724"/>
            <a:ext cx="10515600" cy="986036"/>
          </a:xfrm>
        </p:spPr>
        <p:txBody>
          <a:bodyPr/>
          <a:lstStyle/>
          <a:p>
            <a:r>
              <a:rPr lang="en-US" dirty="0"/>
              <a:t>Click to edit Master title style</a:t>
            </a:r>
            <a:endParaRPr lang="en-ID" dirty="0"/>
          </a:p>
        </p:txBody>
      </p:sp>
      <p:sp>
        <p:nvSpPr>
          <p:cNvPr id="13" name="Text Placeholder 9">
            <a:extLst>
              <a:ext uri="{FF2B5EF4-FFF2-40B4-BE49-F238E27FC236}">
                <a16:creationId xmlns="" xmlns:a16="http://schemas.microsoft.com/office/drawing/2014/main" id="{91A47D85-81C8-43FF-9C42-3F48D6FDA76C}"/>
              </a:ext>
            </a:extLst>
          </p:cNvPr>
          <p:cNvSpPr>
            <a:spLocks noGrp="1"/>
          </p:cNvSpPr>
          <p:nvPr>
            <p:ph type="body" sz="quarter" idx="13" hasCustomPrompt="1"/>
          </p:nvPr>
        </p:nvSpPr>
        <p:spPr>
          <a:xfrm>
            <a:off x="695960" y="1158875"/>
            <a:ext cx="10515600" cy="365125"/>
          </a:xfrm>
        </p:spPr>
        <p:txBody>
          <a:bodyPr>
            <a:noAutofit/>
          </a:bodyPr>
          <a:lstStyle>
            <a:lvl1pPr marL="0" indent="0">
              <a:buNone/>
              <a:defRPr sz="1400">
                <a:solidFill>
                  <a:schemeClr val="accent1"/>
                </a:solidFill>
              </a:defRPr>
            </a:lvl1pPr>
            <a:lvl2pPr marL="457200" indent="0">
              <a:buNone/>
              <a:defRPr/>
            </a:lvl2pPr>
          </a:lstStyle>
          <a:p>
            <a:pPr lvl="0"/>
            <a:r>
              <a:rPr lang="en-US" dirty="0"/>
              <a:t>Insert your subtitle here</a:t>
            </a:r>
          </a:p>
        </p:txBody>
      </p:sp>
    </p:spTree>
    <p:extLst>
      <p:ext uri="{BB962C8B-B14F-4D97-AF65-F5344CB8AC3E}">
        <p14:creationId xmlns:p14="http://schemas.microsoft.com/office/powerpoint/2010/main" val="128266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andscape">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F0E9E46-55B4-42E4-A546-AA3F969F8B6D}"/>
              </a:ext>
            </a:extLst>
          </p:cNvPr>
          <p:cNvSpPr/>
          <p:nvPr userDrawn="1"/>
        </p:nvSpPr>
        <p:spPr>
          <a:xfrm>
            <a:off x="144780" y="148590"/>
            <a:ext cx="11902440" cy="6560820"/>
          </a:xfrm>
          <a:prstGeom prst="rect">
            <a:avLst/>
          </a:prstGeom>
          <a:solidFill>
            <a:schemeClr val="bg1"/>
          </a:solidFill>
          <a:ln>
            <a:noFill/>
          </a:ln>
          <a:effectLst>
            <a:outerShdw blurRad="635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rgbClr val="32363F"/>
              </a:solidFill>
            </a:endParaRPr>
          </a:p>
        </p:txBody>
      </p:sp>
      <p:sp>
        <p:nvSpPr>
          <p:cNvPr id="7" name="Rectangle 6">
            <a:extLst>
              <a:ext uri="{FF2B5EF4-FFF2-40B4-BE49-F238E27FC236}">
                <a16:creationId xmlns="" xmlns:a16="http://schemas.microsoft.com/office/drawing/2014/main" id="{5CDFB967-0581-4346-9CD3-A561F10F1176}"/>
              </a:ext>
            </a:extLst>
          </p:cNvPr>
          <p:cNvSpPr/>
          <p:nvPr userDrawn="1"/>
        </p:nvSpPr>
        <p:spPr>
          <a:xfrm>
            <a:off x="11193779" y="141168"/>
            <a:ext cx="720000" cy="262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32363F"/>
              </a:solidFill>
            </a:endParaRPr>
          </a:p>
        </p:txBody>
      </p:sp>
      <p:sp>
        <p:nvSpPr>
          <p:cNvPr id="3" name="Date Placeholder 2">
            <a:extLst>
              <a:ext uri="{FF2B5EF4-FFF2-40B4-BE49-F238E27FC236}">
                <a16:creationId xmlns="" xmlns:a16="http://schemas.microsoft.com/office/drawing/2014/main" id="{6C89AC49-6886-417A-B1B4-8D51289EC91D}"/>
              </a:ext>
            </a:extLst>
          </p:cNvPr>
          <p:cNvSpPr>
            <a:spLocks noGrp="1"/>
          </p:cNvSpPr>
          <p:nvPr>
            <p:ph type="dt" sz="half" idx="10"/>
          </p:nvPr>
        </p:nvSpPr>
        <p:spPr/>
        <p:txBody>
          <a:bodyPr/>
          <a:lstStyle/>
          <a:p>
            <a:fld id="{69FC6F37-7851-449C-954A-4648488924EA}" type="datetime1">
              <a:rPr lang="en-US" smtClean="0">
                <a:solidFill>
                  <a:srgbClr val="FFFFFF">
                    <a:tint val="75000"/>
                  </a:srgbClr>
                </a:solidFill>
              </a:rPr>
              <a:pPr/>
              <a:t>07-May-20</a:t>
            </a:fld>
            <a:endParaRPr lang="en-US">
              <a:solidFill>
                <a:srgbClr val="FFFFFF">
                  <a:tint val="75000"/>
                </a:srgbClr>
              </a:solidFill>
            </a:endParaRPr>
          </a:p>
        </p:txBody>
      </p:sp>
      <p:sp>
        <p:nvSpPr>
          <p:cNvPr id="4" name="Footer Placeholder 3">
            <a:extLst>
              <a:ext uri="{FF2B5EF4-FFF2-40B4-BE49-F238E27FC236}">
                <a16:creationId xmlns="" xmlns:a16="http://schemas.microsoft.com/office/drawing/2014/main" id="{52551B52-2C72-4F1A-95A3-BC28FB990FCA}"/>
              </a:ext>
            </a:extLst>
          </p:cNvPr>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a:extLst>
              <a:ext uri="{FF2B5EF4-FFF2-40B4-BE49-F238E27FC236}">
                <a16:creationId xmlns="" xmlns:a16="http://schemas.microsoft.com/office/drawing/2014/main" id="{DD14D4D2-A4D4-457B-992F-B71736607E20}"/>
              </a:ext>
            </a:extLst>
          </p:cNvPr>
          <p:cNvSpPr>
            <a:spLocks noGrp="1"/>
          </p:cNvSpPr>
          <p:nvPr>
            <p:ph type="sldNum" sz="quarter" idx="12"/>
          </p:nvPr>
        </p:nvSpPr>
        <p:spPr>
          <a:xfrm>
            <a:off x="11313159" y="135136"/>
            <a:ext cx="559979" cy="274955"/>
          </a:xfrm>
        </p:spPr>
        <p:txBody>
          <a:bodyPr/>
          <a:lstStyle>
            <a:lvl1pPr algn="r">
              <a:defRPr sz="1000">
                <a:solidFill>
                  <a:schemeClr val="bg2"/>
                </a:solidFill>
              </a:defRPr>
            </a:lvl1pPr>
          </a:lstStyle>
          <a:p>
            <a:fld id="{E3813BF9-5145-4417-B95D-FA8627973885}" type="slidenum">
              <a:rPr lang="en-US" smtClean="0">
                <a:solidFill>
                  <a:srgbClr val="FFFFFF"/>
                </a:solidFill>
              </a:rPr>
              <a:pPr/>
              <a:t>‹#›</a:t>
            </a:fld>
            <a:endParaRPr lang="en-US">
              <a:solidFill>
                <a:srgbClr val="FFFFFF"/>
              </a:solidFill>
            </a:endParaRPr>
          </a:p>
        </p:txBody>
      </p:sp>
      <p:sp>
        <p:nvSpPr>
          <p:cNvPr id="8" name="TextBox 7">
            <a:extLst>
              <a:ext uri="{FF2B5EF4-FFF2-40B4-BE49-F238E27FC236}">
                <a16:creationId xmlns="" xmlns:a16="http://schemas.microsoft.com/office/drawing/2014/main" id="{FD3DCCD5-7A27-4A07-81D3-411B661C71A7}"/>
              </a:ext>
            </a:extLst>
          </p:cNvPr>
          <p:cNvSpPr txBox="1"/>
          <p:nvPr userDrawn="1"/>
        </p:nvSpPr>
        <p:spPr>
          <a:xfrm>
            <a:off x="11237030" y="149503"/>
            <a:ext cx="447558" cy="246221"/>
          </a:xfrm>
          <a:prstGeom prst="rect">
            <a:avLst/>
          </a:prstGeom>
          <a:noFill/>
        </p:spPr>
        <p:txBody>
          <a:bodyPr wrap="none" rtlCol="0">
            <a:spAutoFit/>
          </a:bodyPr>
          <a:lstStyle/>
          <a:p>
            <a:pPr algn="r"/>
            <a:r>
              <a:rPr lang="en-ID" sz="1000" dirty="0">
                <a:solidFill>
                  <a:srgbClr val="FFFFFF"/>
                </a:solidFill>
              </a:rPr>
              <a:t>page</a:t>
            </a:r>
          </a:p>
        </p:txBody>
      </p:sp>
      <p:sp>
        <p:nvSpPr>
          <p:cNvPr id="12" name="Picture Placeholder 35">
            <a:extLst>
              <a:ext uri="{FF2B5EF4-FFF2-40B4-BE49-F238E27FC236}">
                <a16:creationId xmlns="" xmlns:a16="http://schemas.microsoft.com/office/drawing/2014/main" id="{C31BD89A-8F52-4756-B027-614D46D10F32}"/>
              </a:ext>
            </a:extLst>
          </p:cNvPr>
          <p:cNvSpPr>
            <a:spLocks noGrp="1"/>
          </p:cNvSpPr>
          <p:nvPr>
            <p:ph type="pic" sz="quarter" idx="14"/>
          </p:nvPr>
        </p:nvSpPr>
        <p:spPr>
          <a:xfrm>
            <a:off x="144780" y="2082800"/>
            <a:ext cx="7150100" cy="3525519"/>
          </a:xfrm>
        </p:spPr>
      </p:sp>
      <p:sp>
        <p:nvSpPr>
          <p:cNvPr id="13" name="Title 1">
            <a:extLst>
              <a:ext uri="{FF2B5EF4-FFF2-40B4-BE49-F238E27FC236}">
                <a16:creationId xmlns="" xmlns:a16="http://schemas.microsoft.com/office/drawing/2014/main" id="{62D7031D-1453-4A60-AEE6-26465607786E}"/>
              </a:ext>
            </a:extLst>
          </p:cNvPr>
          <p:cNvSpPr>
            <a:spLocks noGrp="1"/>
          </p:cNvSpPr>
          <p:nvPr>
            <p:ph type="title"/>
          </p:nvPr>
        </p:nvSpPr>
        <p:spPr>
          <a:xfrm>
            <a:off x="695960" y="395724"/>
            <a:ext cx="10515600" cy="986036"/>
          </a:xfrm>
        </p:spPr>
        <p:txBody>
          <a:bodyPr/>
          <a:lstStyle/>
          <a:p>
            <a:r>
              <a:rPr lang="en-US" dirty="0"/>
              <a:t>Click to edit Master title style</a:t>
            </a:r>
            <a:endParaRPr lang="en-ID" dirty="0"/>
          </a:p>
        </p:txBody>
      </p:sp>
      <p:sp>
        <p:nvSpPr>
          <p:cNvPr id="14" name="Text Placeholder 9">
            <a:extLst>
              <a:ext uri="{FF2B5EF4-FFF2-40B4-BE49-F238E27FC236}">
                <a16:creationId xmlns="" xmlns:a16="http://schemas.microsoft.com/office/drawing/2014/main" id="{96E80B69-A5C3-4D3B-8165-F7E3BB40FDEE}"/>
              </a:ext>
            </a:extLst>
          </p:cNvPr>
          <p:cNvSpPr>
            <a:spLocks noGrp="1"/>
          </p:cNvSpPr>
          <p:nvPr>
            <p:ph type="body" sz="quarter" idx="13" hasCustomPrompt="1"/>
          </p:nvPr>
        </p:nvSpPr>
        <p:spPr>
          <a:xfrm>
            <a:off x="695960" y="1158875"/>
            <a:ext cx="10515600" cy="365125"/>
          </a:xfrm>
        </p:spPr>
        <p:txBody>
          <a:bodyPr>
            <a:noAutofit/>
          </a:bodyPr>
          <a:lstStyle>
            <a:lvl1pPr marL="0" indent="0">
              <a:buNone/>
              <a:defRPr sz="1400">
                <a:solidFill>
                  <a:schemeClr val="accent1"/>
                </a:solidFill>
              </a:defRPr>
            </a:lvl1pPr>
            <a:lvl2pPr marL="457200" indent="0">
              <a:buNone/>
              <a:defRPr/>
            </a:lvl2pPr>
          </a:lstStyle>
          <a:p>
            <a:pPr lvl="0"/>
            <a:r>
              <a:rPr lang="en-US" dirty="0"/>
              <a:t>Insert your subtitle here</a:t>
            </a:r>
          </a:p>
        </p:txBody>
      </p:sp>
    </p:spTree>
    <p:extLst>
      <p:ext uri="{BB962C8B-B14F-4D97-AF65-F5344CB8AC3E}">
        <p14:creationId xmlns:p14="http://schemas.microsoft.com/office/powerpoint/2010/main" val="252720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F0E9E46-55B4-42E4-A546-AA3F969F8B6D}"/>
              </a:ext>
            </a:extLst>
          </p:cNvPr>
          <p:cNvSpPr/>
          <p:nvPr userDrawn="1"/>
        </p:nvSpPr>
        <p:spPr>
          <a:xfrm>
            <a:off x="144780" y="148590"/>
            <a:ext cx="11902440" cy="6560820"/>
          </a:xfrm>
          <a:prstGeom prst="rect">
            <a:avLst/>
          </a:prstGeom>
          <a:solidFill>
            <a:schemeClr val="bg1"/>
          </a:solidFill>
          <a:ln>
            <a:noFill/>
          </a:ln>
          <a:effectLst>
            <a:outerShdw blurRad="635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rgbClr val="32363F"/>
              </a:solidFill>
            </a:endParaRPr>
          </a:p>
        </p:txBody>
      </p:sp>
      <p:sp>
        <p:nvSpPr>
          <p:cNvPr id="3" name="Date Placeholder 2">
            <a:extLst>
              <a:ext uri="{FF2B5EF4-FFF2-40B4-BE49-F238E27FC236}">
                <a16:creationId xmlns="" xmlns:a16="http://schemas.microsoft.com/office/drawing/2014/main" id="{6C89AC49-6886-417A-B1B4-8D51289EC91D}"/>
              </a:ext>
            </a:extLst>
          </p:cNvPr>
          <p:cNvSpPr>
            <a:spLocks noGrp="1"/>
          </p:cNvSpPr>
          <p:nvPr>
            <p:ph type="dt" sz="half" idx="10"/>
          </p:nvPr>
        </p:nvSpPr>
        <p:spPr/>
        <p:txBody>
          <a:bodyPr/>
          <a:lstStyle/>
          <a:p>
            <a:fld id="{69FC6F37-7851-449C-954A-4648488924EA}" type="datetime1">
              <a:rPr lang="en-US" smtClean="0">
                <a:solidFill>
                  <a:srgbClr val="FFFFFF">
                    <a:tint val="75000"/>
                  </a:srgbClr>
                </a:solidFill>
              </a:rPr>
              <a:pPr/>
              <a:t>07-May-20</a:t>
            </a:fld>
            <a:endParaRPr lang="en-US">
              <a:solidFill>
                <a:srgbClr val="FFFFFF">
                  <a:tint val="75000"/>
                </a:srgbClr>
              </a:solidFill>
            </a:endParaRPr>
          </a:p>
        </p:txBody>
      </p:sp>
      <p:sp>
        <p:nvSpPr>
          <p:cNvPr id="4" name="Footer Placeholder 3">
            <a:extLst>
              <a:ext uri="{FF2B5EF4-FFF2-40B4-BE49-F238E27FC236}">
                <a16:creationId xmlns="" xmlns:a16="http://schemas.microsoft.com/office/drawing/2014/main" id="{52551B52-2C72-4F1A-95A3-BC28FB990FCA}"/>
              </a:ext>
            </a:extLst>
          </p:cNvPr>
          <p:cNvSpPr>
            <a:spLocks noGrp="1"/>
          </p:cNvSpPr>
          <p:nvPr>
            <p:ph type="ftr" sz="quarter" idx="11"/>
          </p:nvPr>
        </p:nvSpPr>
        <p:spPr/>
        <p:txBody>
          <a:bodyPr/>
          <a:lstStyle/>
          <a:p>
            <a:endParaRPr lang="en-US">
              <a:solidFill>
                <a:srgbClr val="FFFFFF">
                  <a:tint val="75000"/>
                </a:srgbClr>
              </a:solidFill>
            </a:endParaRPr>
          </a:p>
        </p:txBody>
      </p:sp>
      <p:sp>
        <p:nvSpPr>
          <p:cNvPr id="11" name="Picture Placeholder 10">
            <a:extLst>
              <a:ext uri="{FF2B5EF4-FFF2-40B4-BE49-F238E27FC236}">
                <a16:creationId xmlns="" xmlns:a16="http://schemas.microsoft.com/office/drawing/2014/main" id="{AA9143A3-85A2-4DD6-8002-6900D831269C}"/>
              </a:ext>
            </a:extLst>
          </p:cNvPr>
          <p:cNvSpPr>
            <a:spLocks noGrp="1"/>
          </p:cNvSpPr>
          <p:nvPr>
            <p:ph type="pic" sz="quarter" idx="14"/>
          </p:nvPr>
        </p:nvSpPr>
        <p:spPr>
          <a:xfrm>
            <a:off x="144780" y="153829"/>
            <a:ext cx="11902440" cy="4776312"/>
          </a:xfrm>
        </p:spPr>
        <p:txBody>
          <a:bodyPr/>
          <a:lstStyle/>
          <a:p>
            <a:endParaRPr lang="en-ID"/>
          </a:p>
        </p:txBody>
      </p:sp>
      <p:sp>
        <p:nvSpPr>
          <p:cNvPr id="12" name="Rectangle 11">
            <a:extLst>
              <a:ext uri="{FF2B5EF4-FFF2-40B4-BE49-F238E27FC236}">
                <a16:creationId xmlns="" xmlns:a16="http://schemas.microsoft.com/office/drawing/2014/main" id="{B6FC7C2A-F4D5-4A2F-93B1-9C764A4E9794}"/>
              </a:ext>
            </a:extLst>
          </p:cNvPr>
          <p:cNvSpPr/>
          <p:nvPr userDrawn="1"/>
        </p:nvSpPr>
        <p:spPr>
          <a:xfrm>
            <a:off x="11193779" y="6462276"/>
            <a:ext cx="720000" cy="262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32363F"/>
              </a:solidFill>
            </a:endParaRPr>
          </a:p>
        </p:txBody>
      </p:sp>
      <p:sp>
        <p:nvSpPr>
          <p:cNvPr id="13" name="Slide Number Placeholder 4">
            <a:extLst>
              <a:ext uri="{FF2B5EF4-FFF2-40B4-BE49-F238E27FC236}">
                <a16:creationId xmlns="" xmlns:a16="http://schemas.microsoft.com/office/drawing/2014/main" id="{91A05DB3-42C8-46AC-A554-0663D9B52EFE}"/>
              </a:ext>
            </a:extLst>
          </p:cNvPr>
          <p:cNvSpPr>
            <a:spLocks noGrp="1"/>
          </p:cNvSpPr>
          <p:nvPr>
            <p:ph type="sldNum" sz="quarter" idx="15"/>
          </p:nvPr>
        </p:nvSpPr>
        <p:spPr>
          <a:xfrm>
            <a:off x="11313159" y="6456244"/>
            <a:ext cx="559979" cy="274955"/>
          </a:xfrm>
        </p:spPr>
        <p:txBody>
          <a:bodyPr/>
          <a:lstStyle>
            <a:lvl1pPr algn="r">
              <a:defRPr sz="1000">
                <a:solidFill>
                  <a:schemeClr val="bg2"/>
                </a:solidFill>
              </a:defRPr>
            </a:lvl1pPr>
          </a:lstStyle>
          <a:p>
            <a:fld id="{E3813BF9-5145-4417-B95D-FA8627973885}" type="slidenum">
              <a:rPr lang="en-US" smtClean="0">
                <a:solidFill>
                  <a:srgbClr val="FFFFFF"/>
                </a:solidFill>
              </a:rPr>
              <a:pPr/>
              <a:t>‹#›</a:t>
            </a:fld>
            <a:endParaRPr lang="en-US">
              <a:solidFill>
                <a:srgbClr val="FFFFFF"/>
              </a:solidFill>
            </a:endParaRPr>
          </a:p>
        </p:txBody>
      </p:sp>
      <p:sp>
        <p:nvSpPr>
          <p:cNvPr id="14" name="TextBox 13">
            <a:extLst>
              <a:ext uri="{FF2B5EF4-FFF2-40B4-BE49-F238E27FC236}">
                <a16:creationId xmlns="" xmlns:a16="http://schemas.microsoft.com/office/drawing/2014/main" id="{7D57F1C2-3136-4035-B358-1AA921A2894A}"/>
              </a:ext>
            </a:extLst>
          </p:cNvPr>
          <p:cNvSpPr txBox="1"/>
          <p:nvPr userDrawn="1"/>
        </p:nvSpPr>
        <p:spPr>
          <a:xfrm>
            <a:off x="11237030" y="6470611"/>
            <a:ext cx="447558" cy="246221"/>
          </a:xfrm>
          <a:prstGeom prst="rect">
            <a:avLst/>
          </a:prstGeom>
          <a:noFill/>
        </p:spPr>
        <p:txBody>
          <a:bodyPr wrap="none" rtlCol="0">
            <a:spAutoFit/>
          </a:bodyPr>
          <a:lstStyle/>
          <a:p>
            <a:pPr algn="r"/>
            <a:r>
              <a:rPr lang="en-ID" sz="1000" dirty="0">
                <a:solidFill>
                  <a:srgbClr val="FFFFFF"/>
                </a:solidFill>
              </a:rPr>
              <a:t>page</a:t>
            </a:r>
          </a:p>
        </p:txBody>
      </p:sp>
    </p:spTree>
    <p:extLst>
      <p:ext uri="{BB962C8B-B14F-4D97-AF65-F5344CB8AC3E}">
        <p14:creationId xmlns:p14="http://schemas.microsoft.com/office/powerpoint/2010/main" val="1712618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ddle Landscape">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F0E9E46-55B4-42E4-A546-AA3F969F8B6D}"/>
              </a:ext>
            </a:extLst>
          </p:cNvPr>
          <p:cNvSpPr/>
          <p:nvPr userDrawn="1"/>
        </p:nvSpPr>
        <p:spPr>
          <a:xfrm>
            <a:off x="144780" y="148590"/>
            <a:ext cx="11902440" cy="6560820"/>
          </a:xfrm>
          <a:prstGeom prst="rect">
            <a:avLst/>
          </a:prstGeom>
          <a:solidFill>
            <a:schemeClr val="bg1"/>
          </a:solidFill>
          <a:ln>
            <a:noFill/>
          </a:ln>
          <a:effectLst>
            <a:outerShdw blurRad="635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rgbClr val="32363F"/>
              </a:solidFill>
            </a:endParaRPr>
          </a:p>
        </p:txBody>
      </p:sp>
      <p:sp>
        <p:nvSpPr>
          <p:cNvPr id="7" name="Rectangle 6">
            <a:extLst>
              <a:ext uri="{FF2B5EF4-FFF2-40B4-BE49-F238E27FC236}">
                <a16:creationId xmlns="" xmlns:a16="http://schemas.microsoft.com/office/drawing/2014/main" id="{5CDFB967-0581-4346-9CD3-A561F10F1176}"/>
              </a:ext>
            </a:extLst>
          </p:cNvPr>
          <p:cNvSpPr/>
          <p:nvPr userDrawn="1"/>
        </p:nvSpPr>
        <p:spPr>
          <a:xfrm>
            <a:off x="11193779" y="141168"/>
            <a:ext cx="720000" cy="262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32363F"/>
              </a:solidFill>
            </a:endParaRPr>
          </a:p>
        </p:txBody>
      </p:sp>
      <p:sp>
        <p:nvSpPr>
          <p:cNvPr id="3" name="Date Placeholder 2">
            <a:extLst>
              <a:ext uri="{FF2B5EF4-FFF2-40B4-BE49-F238E27FC236}">
                <a16:creationId xmlns="" xmlns:a16="http://schemas.microsoft.com/office/drawing/2014/main" id="{6C89AC49-6886-417A-B1B4-8D51289EC91D}"/>
              </a:ext>
            </a:extLst>
          </p:cNvPr>
          <p:cNvSpPr>
            <a:spLocks noGrp="1"/>
          </p:cNvSpPr>
          <p:nvPr>
            <p:ph type="dt" sz="half" idx="10"/>
          </p:nvPr>
        </p:nvSpPr>
        <p:spPr/>
        <p:txBody>
          <a:bodyPr/>
          <a:lstStyle/>
          <a:p>
            <a:fld id="{69FC6F37-7851-449C-954A-4648488924EA}" type="datetime1">
              <a:rPr lang="en-US" smtClean="0">
                <a:solidFill>
                  <a:srgbClr val="FFFFFF">
                    <a:tint val="75000"/>
                  </a:srgbClr>
                </a:solidFill>
              </a:rPr>
              <a:pPr/>
              <a:t>07-May-20</a:t>
            </a:fld>
            <a:endParaRPr lang="en-US">
              <a:solidFill>
                <a:srgbClr val="FFFFFF">
                  <a:tint val="75000"/>
                </a:srgbClr>
              </a:solidFill>
            </a:endParaRPr>
          </a:p>
        </p:txBody>
      </p:sp>
      <p:sp>
        <p:nvSpPr>
          <p:cNvPr id="4" name="Footer Placeholder 3">
            <a:extLst>
              <a:ext uri="{FF2B5EF4-FFF2-40B4-BE49-F238E27FC236}">
                <a16:creationId xmlns="" xmlns:a16="http://schemas.microsoft.com/office/drawing/2014/main" id="{52551B52-2C72-4F1A-95A3-BC28FB990FCA}"/>
              </a:ext>
            </a:extLst>
          </p:cNvPr>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a:extLst>
              <a:ext uri="{FF2B5EF4-FFF2-40B4-BE49-F238E27FC236}">
                <a16:creationId xmlns="" xmlns:a16="http://schemas.microsoft.com/office/drawing/2014/main" id="{DD14D4D2-A4D4-457B-992F-B71736607E20}"/>
              </a:ext>
            </a:extLst>
          </p:cNvPr>
          <p:cNvSpPr>
            <a:spLocks noGrp="1"/>
          </p:cNvSpPr>
          <p:nvPr>
            <p:ph type="sldNum" sz="quarter" idx="12"/>
          </p:nvPr>
        </p:nvSpPr>
        <p:spPr>
          <a:xfrm>
            <a:off x="11313159" y="135136"/>
            <a:ext cx="559979" cy="274955"/>
          </a:xfrm>
        </p:spPr>
        <p:txBody>
          <a:bodyPr/>
          <a:lstStyle>
            <a:lvl1pPr algn="r">
              <a:defRPr sz="1000">
                <a:solidFill>
                  <a:schemeClr val="bg2"/>
                </a:solidFill>
              </a:defRPr>
            </a:lvl1pPr>
          </a:lstStyle>
          <a:p>
            <a:fld id="{E3813BF9-5145-4417-B95D-FA8627973885}" type="slidenum">
              <a:rPr lang="en-US" smtClean="0">
                <a:solidFill>
                  <a:srgbClr val="FFFFFF"/>
                </a:solidFill>
              </a:rPr>
              <a:pPr/>
              <a:t>‹#›</a:t>
            </a:fld>
            <a:endParaRPr lang="en-US">
              <a:solidFill>
                <a:srgbClr val="FFFFFF"/>
              </a:solidFill>
            </a:endParaRPr>
          </a:p>
        </p:txBody>
      </p:sp>
      <p:sp>
        <p:nvSpPr>
          <p:cNvPr id="8" name="TextBox 7">
            <a:extLst>
              <a:ext uri="{FF2B5EF4-FFF2-40B4-BE49-F238E27FC236}">
                <a16:creationId xmlns="" xmlns:a16="http://schemas.microsoft.com/office/drawing/2014/main" id="{FD3DCCD5-7A27-4A07-81D3-411B661C71A7}"/>
              </a:ext>
            </a:extLst>
          </p:cNvPr>
          <p:cNvSpPr txBox="1"/>
          <p:nvPr userDrawn="1"/>
        </p:nvSpPr>
        <p:spPr>
          <a:xfrm>
            <a:off x="11237030" y="149503"/>
            <a:ext cx="447558" cy="246221"/>
          </a:xfrm>
          <a:prstGeom prst="rect">
            <a:avLst/>
          </a:prstGeom>
          <a:noFill/>
        </p:spPr>
        <p:txBody>
          <a:bodyPr wrap="none" rtlCol="0">
            <a:spAutoFit/>
          </a:bodyPr>
          <a:lstStyle/>
          <a:p>
            <a:pPr algn="r"/>
            <a:r>
              <a:rPr lang="en-ID" sz="1000" dirty="0">
                <a:solidFill>
                  <a:srgbClr val="FFFFFF"/>
                </a:solidFill>
              </a:rPr>
              <a:t>page</a:t>
            </a:r>
          </a:p>
        </p:txBody>
      </p:sp>
      <p:sp>
        <p:nvSpPr>
          <p:cNvPr id="11" name="Picture Placeholder 10">
            <a:extLst>
              <a:ext uri="{FF2B5EF4-FFF2-40B4-BE49-F238E27FC236}">
                <a16:creationId xmlns="" xmlns:a16="http://schemas.microsoft.com/office/drawing/2014/main" id="{AA9143A3-85A2-4DD6-8002-6900D831269C}"/>
              </a:ext>
            </a:extLst>
          </p:cNvPr>
          <p:cNvSpPr>
            <a:spLocks noGrp="1"/>
          </p:cNvSpPr>
          <p:nvPr>
            <p:ph type="pic" sz="quarter" idx="14"/>
          </p:nvPr>
        </p:nvSpPr>
        <p:spPr>
          <a:xfrm>
            <a:off x="144780" y="2667000"/>
            <a:ext cx="11902440" cy="2250440"/>
          </a:xfrm>
        </p:spPr>
        <p:txBody>
          <a:bodyPr/>
          <a:lstStyle/>
          <a:p>
            <a:endParaRPr lang="en-ID"/>
          </a:p>
        </p:txBody>
      </p:sp>
      <p:sp>
        <p:nvSpPr>
          <p:cNvPr id="12" name="Title 1">
            <a:extLst>
              <a:ext uri="{FF2B5EF4-FFF2-40B4-BE49-F238E27FC236}">
                <a16:creationId xmlns="" xmlns:a16="http://schemas.microsoft.com/office/drawing/2014/main" id="{42324406-7016-4738-B8E3-058CADCD8B9C}"/>
              </a:ext>
            </a:extLst>
          </p:cNvPr>
          <p:cNvSpPr>
            <a:spLocks noGrp="1"/>
          </p:cNvSpPr>
          <p:nvPr>
            <p:ph type="title"/>
          </p:nvPr>
        </p:nvSpPr>
        <p:spPr>
          <a:xfrm>
            <a:off x="695960" y="395724"/>
            <a:ext cx="10515600" cy="986036"/>
          </a:xfrm>
        </p:spPr>
        <p:txBody>
          <a:bodyPr/>
          <a:lstStyle/>
          <a:p>
            <a:r>
              <a:rPr lang="en-US" dirty="0"/>
              <a:t>Click to edit Master title style</a:t>
            </a:r>
            <a:endParaRPr lang="en-ID" dirty="0"/>
          </a:p>
        </p:txBody>
      </p:sp>
      <p:sp>
        <p:nvSpPr>
          <p:cNvPr id="13" name="Text Placeholder 9">
            <a:extLst>
              <a:ext uri="{FF2B5EF4-FFF2-40B4-BE49-F238E27FC236}">
                <a16:creationId xmlns="" xmlns:a16="http://schemas.microsoft.com/office/drawing/2014/main" id="{F5D83137-F185-44B2-96D7-C40DC8EE3A30}"/>
              </a:ext>
            </a:extLst>
          </p:cNvPr>
          <p:cNvSpPr>
            <a:spLocks noGrp="1"/>
          </p:cNvSpPr>
          <p:nvPr>
            <p:ph type="body" sz="quarter" idx="13" hasCustomPrompt="1"/>
          </p:nvPr>
        </p:nvSpPr>
        <p:spPr>
          <a:xfrm>
            <a:off x="695960" y="1158875"/>
            <a:ext cx="10515600" cy="365125"/>
          </a:xfrm>
        </p:spPr>
        <p:txBody>
          <a:bodyPr>
            <a:noAutofit/>
          </a:bodyPr>
          <a:lstStyle>
            <a:lvl1pPr marL="0" indent="0">
              <a:buNone/>
              <a:defRPr sz="1400">
                <a:solidFill>
                  <a:schemeClr val="accent1"/>
                </a:solidFill>
              </a:defRPr>
            </a:lvl1pPr>
            <a:lvl2pPr marL="457200" indent="0">
              <a:buNone/>
              <a:defRPr/>
            </a:lvl2pPr>
          </a:lstStyle>
          <a:p>
            <a:pPr lvl="0"/>
            <a:r>
              <a:rPr lang="en-US" dirty="0"/>
              <a:t>Insert your subtitle here</a:t>
            </a:r>
          </a:p>
        </p:txBody>
      </p:sp>
    </p:spTree>
    <p:extLst>
      <p:ext uri="{BB962C8B-B14F-4D97-AF65-F5344CB8AC3E}">
        <p14:creationId xmlns:p14="http://schemas.microsoft.com/office/powerpoint/2010/main" val="86933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Middle Landscape">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F0E9E46-55B4-42E4-A546-AA3F969F8B6D}"/>
              </a:ext>
            </a:extLst>
          </p:cNvPr>
          <p:cNvSpPr/>
          <p:nvPr userDrawn="1"/>
        </p:nvSpPr>
        <p:spPr>
          <a:xfrm>
            <a:off x="144780" y="148590"/>
            <a:ext cx="11902440" cy="6560820"/>
          </a:xfrm>
          <a:prstGeom prst="rect">
            <a:avLst/>
          </a:prstGeom>
          <a:solidFill>
            <a:schemeClr val="bg1"/>
          </a:solidFill>
          <a:ln>
            <a:noFill/>
          </a:ln>
          <a:effectLst>
            <a:outerShdw blurRad="635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rgbClr val="32363F"/>
              </a:solidFill>
            </a:endParaRPr>
          </a:p>
        </p:txBody>
      </p:sp>
      <p:sp>
        <p:nvSpPr>
          <p:cNvPr id="11" name="Picture Placeholder 10">
            <a:extLst>
              <a:ext uri="{FF2B5EF4-FFF2-40B4-BE49-F238E27FC236}">
                <a16:creationId xmlns="" xmlns:a16="http://schemas.microsoft.com/office/drawing/2014/main" id="{AA9143A3-85A2-4DD6-8002-6900D831269C}"/>
              </a:ext>
            </a:extLst>
          </p:cNvPr>
          <p:cNvSpPr>
            <a:spLocks noGrp="1"/>
          </p:cNvSpPr>
          <p:nvPr>
            <p:ph type="pic" sz="quarter" idx="14"/>
          </p:nvPr>
        </p:nvSpPr>
        <p:spPr>
          <a:xfrm>
            <a:off x="144780" y="148589"/>
            <a:ext cx="11902440" cy="6559907"/>
          </a:xfrm>
        </p:spPr>
        <p:txBody>
          <a:bodyPr/>
          <a:lstStyle/>
          <a:p>
            <a:endParaRPr lang="en-ID"/>
          </a:p>
        </p:txBody>
      </p:sp>
      <p:sp>
        <p:nvSpPr>
          <p:cNvPr id="7" name="Rectangle 6">
            <a:extLst>
              <a:ext uri="{FF2B5EF4-FFF2-40B4-BE49-F238E27FC236}">
                <a16:creationId xmlns="" xmlns:a16="http://schemas.microsoft.com/office/drawing/2014/main" id="{5CDFB967-0581-4346-9CD3-A561F10F1176}"/>
              </a:ext>
            </a:extLst>
          </p:cNvPr>
          <p:cNvSpPr/>
          <p:nvPr userDrawn="1"/>
        </p:nvSpPr>
        <p:spPr>
          <a:xfrm>
            <a:off x="11193779" y="141168"/>
            <a:ext cx="720000" cy="262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32363F"/>
              </a:solidFill>
            </a:endParaRPr>
          </a:p>
        </p:txBody>
      </p:sp>
      <p:sp>
        <p:nvSpPr>
          <p:cNvPr id="2" name="Title 1">
            <a:extLst>
              <a:ext uri="{FF2B5EF4-FFF2-40B4-BE49-F238E27FC236}">
                <a16:creationId xmlns="" xmlns:a16="http://schemas.microsoft.com/office/drawing/2014/main" id="{E6E83F84-8924-44E5-846B-EDD367C8A989}"/>
              </a:ext>
            </a:extLst>
          </p:cNvPr>
          <p:cNvSpPr>
            <a:spLocks noGrp="1"/>
          </p:cNvSpPr>
          <p:nvPr>
            <p:ph type="title"/>
          </p:nvPr>
        </p:nvSpPr>
        <p:spPr>
          <a:xfrm>
            <a:off x="695960" y="395724"/>
            <a:ext cx="10515600" cy="986036"/>
          </a:xfrm>
        </p:spPr>
        <p:txBody>
          <a:bodyPr/>
          <a:lstStyle>
            <a:lvl1pPr>
              <a:defRPr>
                <a:solidFill>
                  <a:schemeClr val="bg2"/>
                </a:solidFill>
              </a:defRPr>
            </a:lvl1pPr>
          </a:lstStyle>
          <a:p>
            <a:r>
              <a:rPr lang="en-US"/>
              <a:t>Click to edit Master title style</a:t>
            </a:r>
            <a:endParaRPr lang="en-ID"/>
          </a:p>
        </p:txBody>
      </p:sp>
      <p:sp>
        <p:nvSpPr>
          <p:cNvPr id="3" name="Date Placeholder 2">
            <a:extLst>
              <a:ext uri="{FF2B5EF4-FFF2-40B4-BE49-F238E27FC236}">
                <a16:creationId xmlns="" xmlns:a16="http://schemas.microsoft.com/office/drawing/2014/main" id="{6C89AC49-6886-417A-B1B4-8D51289EC91D}"/>
              </a:ext>
            </a:extLst>
          </p:cNvPr>
          <p:cNvSpPr>
            <a:spLocks noGrp="1"/>
          </p:cNvSpPr>
          <p:nvPr>
            <p:ph type="dt" sz="half" idx="10"/>
          </p:nvPr>
        </p:nvSpPr>
        <p:spPr/>
        <p:txBody>
          <a:bodyPr/>
          <a:lstStyle/>
          <a:p>
            <a:fld id="{69FC6F37-7851-449C-954A-4648488924EA}" type="datetime1">
              <a:rPr lang="en-US" smtClean="0">
                <a:solidFill>
                  <a:srgbClr val="FFFFFF">
                    <a:tint val="75000"/>
                  </a:srgbClr>
                </a:solidFill>
              </a:rPr>
              <a:pPr/>
              <a:t>07-May-20</a:t>
            </a:fld>
            <a:endParaRPr lang="en-US">
              <a:solidFill>
                <a:srgbClr val="FFFFFF">
                  <a:tint val="75000"/>
                </a:srgbClr>
              </a:solidFill>
            </a:endParaRPr>
          </a:p>
        </p:txBody>
      </p:sp>
      <p:sp>
        <p:nvSpPr>
          <p:cNvPr id="4" name="Footer Placeholder 3">
            <a:extLst>
              <a:ext uri="{FF2B5EF4-FFF2-40B4-BE49-F238E27FC236}">
                <a16:creationId xmlns="" xmlns:a16="http://schemas.microsoft.com/office/drawing/2014/main" id="{52551B52-2C72-4F1A-95A3-BC28FB990FCA}"/>
              </a:ext>
            </a:extLst>
          </p:cNvPr>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a:extLst>
              <a:ext uri="{FF2B5EF4-FFF2-40B4-BE49-F238E27FC236}">
                <a16:creationId xmlns="" xmlns:a16="http://schemas.microsoft.com/office/drawing/2014/main" id="{DD14D4D2-A4D4-457B-992F-B71736607E20}"/>
              </a:ext>
            </a:extLst>
          </p:cNvPr>
          <p:cNvSpPr>
            <a:spLocks noGrp="1"/>
          </p:cNvSpPr>
          <p:nvPr>
            <p:ph type="sldNum" sz="quarter" idx="12"/>
          </p:nvPr>
        </p:nvSpPr>
        <p:spPr>
          <a:xfrm>
            <a:off x="11313159" y="135136"/>
            <a:ext cx="559979" cy="274955"/>
          </a:xfrm>
        </p:spPr>
        <p:txBody>
          <a:bodyPr/>
          <a:lstStyle>
            <a:lvl1pPr algn="r">
              <a:defRPr sz="1000">
                <a:solidFill>
                  <a:schemeClr val="bg2"/>
                </a:solidFill>
              </a:defRPr>
            </a:lvl1pPr>
          </a:lstStyle>
          <a:p>
            <a:fld id="{E3813BF9-5145-4417-B95D-FA8627973885}" type="slidenum">
              <a:rPr lang="en-US" smtClean="0">
                <a:solidFill>
                  <a:srgbClr val="FFFFFF"/>
                </a:solidFill>
              </a:rPr>
              <a:pPr/>
              <a:t>‹#›</a:t>
            </a:fld>
            <a:endParaRPr lang="en-US" dirty="0">
              <a:solidFill>
                <a:srgbClr val="FFFFFF"/>
              </a:solidFill>
            </a:endParaRPr>
          </a:p>
        </p:txBody>
      </p:sp>
      <p:sp>
        <p:nvSpPr>
          <p:cNvPr id="8" name="TextBox 7">
            <a:extLst>
              <a:ext uri="{FF2B5EF4-FFF2-40B4-BE49-F238E27FC236}">
                <a16:creationId xmlns="" xmlns:a16="http://schemas.microsoft.com/office/drawing/2014/main" id="{FD3DCCD5-7A27-4A07-81D3-411B661C71A7}"/>
              </a:ext>
            </a:extLst>
          </p:cNvPr>
          <p:cNvSpPr txBox="1"/>
          <p:nvPr userDrawn="1"/>
        </p:nvSpPr>
        <p:spPr>
          <a:xfrm>
            <a:off x="11237030" y="149503"/>
            <a:ext cx="447558" cy="246221"/>
          </a:xfrm>
          <a:prstGeom prst="rect">
            <a:avLst/>
          </a:prstGeom>
          <a:noFill/>
        </p:spPr>
        <p:txBody>
          <a:bodyPr wrap="none" rtlCol="0">
            <a:spAutoFit/>
          </a:bodyPr>
          <a:lstStyle/>
          <a:p>
            <a:pPr algn="r"/>
            <a:r>
              <a:rPr lang="en-ID" sz="1000" dirty="0">
                <a:solidFill>
                  <a:srgbClr val="FFFFFF"/>
                </a:solidFill>
              </a:rPr>
              <a:t>page</a:t>
            </a:r>
          </a:p>
        </p:txBody>
      </p:sp>
      <p:sp>
        <p:nvSpPr>
          <p:cNvPr id="10" name="Text Placeholder 9">
            <a:extLst>
              <a:ext uri="{FF2B5EF4-FFF2-40B4-BE49-F238E27FC236}">
                <a16:creationId xmlns="" xmlns:a16="http://schemas.microsoft.com/office/drawing/2014/main" id="{B9267AD1-B73F-4851-B3AF-211B535170F4}"/>
              </a:ext>
            </a:extLst>
          </p:cNvPr>
          <p:cNvSpPr>
            <a:spLocks noGrp="1"/>
          </p:cNvSpPr>
          <p:nvPr>
            <p:ph type="body" sz="quarter" idx="13" hasCustomPrompt="1"/>
          </p:nvPr>
        </p:nvSpPr>
        <p:spPr>
          <a:xfrm>
            <a:off x="695960" y="1158875"/>
            <a:ext cx="10515600" cy="365125"/>
          </a:xfrm>
        </p:spPr>
        <p:txBody>
          <a:bodyPr>
            <a:noAutofit/>
          </a:bodyPr>
          <a:lstStyle>
            <a:lvl1pPr marL="0" indent="0">
              <a:buNone/>
              <a:defRPr sz="1400">
                <a:solidFill>
                  <a:schemeClr val="bg2"/>
                </a:solidFill>
              </a:defRPr>
            </a:lvl1pPr>
            <a:lvl2pPr marL="457200" indent="0">
              <a:buNone/>
              <a:defRPr/>
            </a:lvl2pPr>
          </a:lstStyle>
          <a:p>
            <a:pPr lvl="0"/>
            <a:r>
              <a:rPr lang="en-US" dirty="0"/>
              <a:t>Insert your subtitle here</a:t>
            </a:r>
          </a:p>
        </p:txBody>
      </p:sp>
    </p:spTree>
    <p:extLst>
      <p:ext uri="{BB962C8B-B14F-4D97-AF65-F5344CB8AC3E}">
        <p14:creationId xmlns:p14="http://schemas.microsoft.com/office/powerpoint/2010/main" val="2844955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F0E9E46-55B4-42E4-A546-AA3F969F8B6D}"/>
              </a:ext>
            </a:extLst>
          </p:cNvPr>
          <p:cNvSpPr/>
          <p:nvPr userDrawn="1"/>
        </p:nvSpPr>
        <p:spPr>
          <a:xfrm>
            <a:off x="144780" y="148590"/>
            <a:ext cx="11902440" cy="6560820"/>
          </a:xfrm>
          <a:prstGeom prst="rect">
            <a:avLst/>
          </a:prstGeom>
          <a:solidFill>
            <a:schemeClr val="bg1"/>
          </a:solidFill>
          <a:ln>
            <a:noFill/>
          </a:ln>
          <a:effectLst>
            <a:outerShdw blurRad="635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rgbClr val="32363F"/>
              </a:solidFill>
            </a:endParaRPr>
          </a:p>
        </p:txBody>
      </p:sp>
      <p:sp>
        <p:nvSpPr>
          <p:cNvPr id="7" name="Rectangle 6">
            <a:extLst>
              <a:ext uri="{FF2B5EF4-FFF2-40B4-BE49-F238E27FC236}">
                <a16:creationId xmlns="" xmlns:a16="http://schemas.microsoft.com/office/drawing/2014/main" id="{5CDFB967-0581-4346-9CD3-A561F10F1176}"/>
              </a:ext>
            </a:extLst>
          </p:cNvPr>
          <p:cNvSpPr/>
          <p:nvPr userDrawn="1"/>
        </p:nvSpPr>
        <p:spPr>
          <a:xfrm>
            <a:off x="11193779" y="141168"/>
            <a:ext cx="720000" cy="262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32363F"/>
              </a:solidFill>
            </a:endParaRPr>
          </a:p>
        </p:txBody>
      </p:sp>
      <p:sp>
        <p:nvSpPr>
          <p:cNvPr id="3" name="Date Placeholder 2">
            <a:extLst>
              <a:ext uri="{FF2B5EF4-FFF2-40B4-BE49-F238E27FC236}">
                <a16:creationId xmlns="" xmlns:a16="http://schemas.microsoft.com/office/drawing/2014/main" id="{6C89AC49-6886-417A-B1B4-8D51289EC91D}"/>
              </a:ext>
            </a:extLst>
          </p:cNvPr>
          <p:cNvSpPr>
            <a:spLocks noGrp="1"/>
          </p:cNvSpPr>
          <p:nvPr>
            <p:ph type="dt" sz="half" idx="10"/>
          </p:nvPr>
        </p:nvSpPr>
        <p:spPr/>
        <p:txBody>
          <a:bodyPr/>
          <a:lstStyle/>
          <a:p>
            <a:fld id="{69FC6F37-7851-449C-954A-4648488924EA}" type="datetime1">
              <a:rPr lang="en-US" smtClean="0">
                <a:solidFill>
                  <a:srgbClr val="FFFFFF">
                    <a:tint val="75000"/>
                  </a:srgbClr>
                </a:solidFill>
              </a:rPr>
              <a:pPr/>
              <a:t>07-May-20</a:t>
            </a:fld>
            <a:endParaRPr lang="en-US">
              <a:solidFill>
                <a:srgbClr val="FFFFFF">
                  <a:tint val="75000"/>
                </a:srgbClr>
              </a:solidFill>
            </a:endParaRPr>
          </a:p>
        </p:txBody>
      </p:sp>
      <p:sp>
        <p:nvSpPr>
          <p:cNvPr id="4" name="Footer Placeholder 3">
            <a:extLst>
              <a:ext uri="{FF2B5EF4-FFF2-40B4-BE49-F238E27FC236}">
                <a16:creationId xmlns="" xmlns:a16="http://schemas.microsoft.com/office/drawing/2014/main" id="{52551B52-2C72-4F1A-95A3-BC28FB990FCA}"/>
              </a:ext>
            </a:extLst>
          </p:cNvPr>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a:extLst>
              <a:ext uri="{FF2B5EF4-FFF2-40B4-BE49-F238E27FC236}">
                <a16:creationId xmlns="" xmlns:a16="http://schemas.microsoft.com/office/drawing/2014/main" id="{DD14D4D2-A4D4-457B-992F-B71736607E20}"/>
              </a:ext>
            </a:extLst>
          </p:cNvPr>
          <p:cNvSpPr>
            <a:spLocks noGrp="1"/>
          </p:cNvSpPr>
          <p:nvPr>
            <p:ph type="sldNum" sz="quarter" idx="12"/>
          </p:nvPr>
        </p:nvSpPr>
        <p:spPr>
          <a:xfrm>
            <a:off x="11313159" y="135136"/>
            <a:ext cx="559979" cy="274955"/>
          </a:xfrm>
        </p:spPr>
        <p:txBody>
          <a:bodyPr/>
          <a:lstStyle>
            <a:lvl1pPr algn="r">
              <a:defRPr sz="1000">
                <a:solidFill>
                  <a:schemeClr val="bg2"/>
                </a:solidFill>
              </a:defRPr>
            </a:lvl1pPr>
          </a:lstStyle>
          <a:p>
            <a:fld id="{E3813BF9-5145-4417-B95D-FA8627973885}" type="slidenum">
              <a:rPr lang="en-US" smtClean="0">
                <a:solidFill>
                  <a:srgbClr val="FFFFFF"/>
                </a:solidFill>
              </a:rPr>
              <a:pPr/>
              <a:t>‹#›</a:t>
            </a:fld>
            <a:endParaRPr lang="en-US">
              <a:solidFill>
                <a:srgbClr val="FFFFFF"/>
              </a:solidFill>
            </a:endParaRPr>
          </a:p>
        </p:txBody>
      </p:sp>
      <p:sp>
        <p:nvSpPr>
          <p:cNvPr id="8" name="TextBox 7">
            <a:extLst>
              <a:ext uri="{FF2B5EF4-FFF2-40B4-BE49-F238E27FC236}">
                <a16:creationId xmlns="" xmlns:a16="http://schemas.microsoft.com/office/drawing/2014/main" id="{FD3DCCD5-7A27-4A07-81D3-411B661C71A7}"/>
              </a:ext>
            </a:extLst>
          </p:cNvPr>
          <p:cNvSpPr txBox="1"/>
          <p:nvPr userDrawn="1"/>
        </p:nvSpPr>
        <p:spPr>
          <a:xfrm>
            <a:off x="11237030" y="149503"/>
            <a:ext cx="447558" cy="246221"/>
          </a:xfrm>
          <a:prstGeom prst="rect">
            <a:avLst/>
          </a:prstGeom>
          <a:noFill/>
        </p:spPr>
        <p:txBody>
          <a:bodyPr wrap="none" rtlCol="0">
            <a:spAutoFit/>
          </a:bodyPr>
          <a:lstStyle/>
          <a:p>
            <a:pPr algn="r"/>
            <a:r>
              <a:rPr lang="en-ID" sz="1000" dirty="0">
                <a:solidFill>
                  <a:srgbClr val="FFFFFF"/>
                </a:solidFill>
              </a:rPr>
              <a:t>page</a:t>
            </a:r>
          </a:p>
        </p:txBody>
      </p:sp>
      <p:sp>
        <p:nvSpPr>
          <p:cNvPr id="11" name="Picture Placeholder 10">
            <a:extLst>
              <a:ext uri="{FF2B5EF4-FFF2-40B4-BE49-F238E27FC236}">
                <a16:creationId xmlns="" xmlns:a16="http://schemas.microsoft.com/office/drawing/2014/main" id="{AA9143A3-85A2-4DD6-8002-6900D831269C}"/>
              </a:ext>
            </a:extLst>
          </p:cNvPr>
          <p:cNvSpPr>
            <a:spLocks noGrp="1"/>
          </p:cNvSpPr>
          <p:nvPr>
            <p:ph type="pic" sz="quarter" idx="14"/>
          </p:nvPr>
        </p:nvSpPr>
        <p:spPr>
          <a:xfrm>
            <a:off x="144780" y="1849120"/>
            <a:ext cx="11902440" cy="4114800"/>
          </a:xfrm>
        </p:spPr>
        <p:txBody>
          <a:bodyPr/>
          <a:lstStyle/>
          <a:p>
            <a:endParaRPr lang="en-ID"/>
          </a:p>
        </p:txBody>
      </p:sp>
      <p:sp>
        <p:nvSpPr>
          <p:cNvPr id="12" name="Title 1">
            <a:extLst>
              <a:ext uri="{FF2B5EF4-FFF2-40B4-BE49-F238E27FC236}">
                <a16:creationId xmlns="" xmlns:a16="http://schemas.microsoft.com/office/drawing/2014/main" id="{A2236BFD-99FD-4F1C-80FD-F953B1E33AC8}"/>
              </a:ext>
            </a:extLst>
          </p:cNvPr>
          <p:cNvSpPr>
            <a:spLocks noGrp="1"/>
          </p:cNvSpPr>
          <p:nvPr>
            <p:ph type="title"/>
          </p:nvPr>
        </p:nvSpPr>
        <p:spPr>
          <a:xfrm>
            <a:off x="695960" y="395724"/>
            <a:ext cx="10515600" cy="986036"/>
          </a:xfrm>
        </p:spPr>
        <p:txBody>
          <a:bodyPr/>
          <a:lstStyle/>
          <a:p>
            <a:r>
              <a:rPr lang="en-US" dirty="0"/>
              <a:t>Click to edit Master title style</a:t>
            </a:r>
            <a:endParaRPr lang="en-ID" dirty="0"/>
          </a:p>
        </p:txBody>
      </p:sp>
      <p:sp>
        <p:nvSpPr>
          <p:cNvPr id="13" name="Text Placeholder 9">
            <a:extLst>
              <a:ext uri="{FF2B5EF4-FFF2-40B4-BE49-F238E27FC236}">
                <a16:creationId xmlns="" xmlns:a16="http://schemas.microsoft.com/office/drawing/2014/main" id="{6C7F29D1-4A66-4CBA-A9A1-D069F0F0D6D7}"/>
              </a:ext>
            </a:extLst>
          </p:cNvPr>
          <p:cNvSpPr>
            <a:spLocks noGrp="1"/>
          </p:cNvSpPr>
          <p:nvPr>
            <p:ph type="body" sz="quarter" idx="13" hasCustomPrompt="1"/>
          </p:nvPr>
        </p:nvSpPr>
        <p:spPr>
          <a:xfrm>
            <a:off x="695960" y="1158875"/>
            <a:ext cx="10515600" cy="365125"/>
          </a:xfrm>
        </p:spPr>
        <p:txBody>
          <a:bodyPr>
            <a:noAutofit/>
          </a:bodyPr>
          <a:lstStyle>
            <a:lvl1pPr marL="0" indent="0">
              <a:buNone/>
              <a:defRPr sz="1400">
                <a:solidFill>
                  <a:schemeClr val="accent1"/>
                </a:solidFill>
              </a:defRPr>
            </a:lvl1pPr>
            <a:lvl2pPr marL="457200" indent="0">
              <a:buNone/>
              <a:defRPr/>
            </a:lvl2pPr>
          </a:lstStyle>
          <a:p>
            <a:pPr lvl="0"/>
            <a:r>
              <a:rPr lang="en-US" dirty="0"/>
              <a:t>Insert your subtitle here</a:t>
            </a:r>
          </a:p>
        </p:txBody>
      </p:sp>
    </p:spTree>
    <p:extLst>
      <p:ext uri="{BB962C8B-B14F-4D97-AF65-F5344CB8AC3E}">
        <p14:creationId xmlns:p14="http://schemas.microsoft.com/office/powerpoint/2010/main" val="293518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on Left">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F0E9E46-55B4-42E4-A546-AA3F969F8B6D}"/>
              </a:ext>
            </a:extLst>
          </p:cNvPr>
          <p:cNvSpPr/>
          <p:nvPr userDrawn="1"/>
        </p:nvSpPr>
        <p:spPr>
          <a:xfrm>
            <a:off x="144780" y="148590"/>
            <a:ext cx="11902440" cy="6560820"/>
          </a:xfrm>
          <a:prstGeom prst="rect">
            <a:avLst/>
          </a:prstGeom>
          <a:solidFill>
            <a:schemeClr val="bg1"/>
          </a:solidFill>
          <a:ln>
            <a:noFill/>
          </a:ln>
          <a:effectLst>
            <a:outerShdw blurRad="635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rgbClr val="32363F"/>
              </a:solidFill>
            </a:endParaRPr>
          </a:p>
        </p:txBody>
      </p:sp>
      <p:sp>
        <p:nvSpPr>
          <p:cNvPr id="7" name="Rectangle 6">
            <a:extLst>
              <a:ext uri="{FF2B5EF4-FFF2-40B4-BE49-F238E27FC236}">
                <a16:creationId xmlns="" xmlns:a16="http://schemas.microsoft.com/office/drawing/2014/main" id="{5CDFB967-0581-4346-9CD3-A561F10F1176}"/>
              </a:ext>
            </a:extLst>
          </p:cNvPr>
          <p:cNvSpPr/>
          <p:nvPr userDrawn="1"/>
        </p:nvSpPr>
        <p:spPr>
          <a:xfrm>
            <a:off x="11193779" y="141168"/>
            <a:ext cx="720000" cy="262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32363F"/>
              </a:solidFill>
            </a:endParaRPr>
          </a:p>
        </p:txBody>
      </p:sp>
      <p:sp>
        <p:nvSpPr>
          <p:cNvPr id="3" name="Date Placeholder 2">
            <a:extLst>
              <a:ext uri="{FF2B5EF4-FFF2-40B4-BE49-F238E27FC236}">
                <a16:creationId xmlns="" xmlns:a16="http://schemas.microsoft.com/office/drawing/2014/main" id="{6C89AC49-6886-417A-B1B4-8D51289EC91D}"/>
              </a:ext>
            </a:extLst>
          </p:cNvPr>
          <p:cNvSpPr>
            <a:spLocks noGrp="1"/>
          </p:cNvSpPr>
          <p:nvPr>
            <p:ph type="dt" sz="half" idx="10"/>
          </p:nvPr>
        </p:nvSpPr>
        <p:spPr/>
        <p:txBody>
          <a:bodyPr/>
          <a:lstStyle/>
          <a:p>
            <a:fld id="{69FC6F37-7851-449C-954A-4648488924EA}" type="datetime1">
              <a:rPr lang="en-US" smtClean="0">
                <a:solidFill>
                  <a:srgbClr val="FFFFFF">
                    <a:tint val="75000"/>
                  </a:srgbClr>
                </a:solidFill>
              </a:rPr>
              <a:pPr/>
              <a:t>07-May-20</a:t>
            </a:fld>
            <a:endParaRPr lang="en-US">
              <a:solidFill>
                <a:srgbClr val="FFFFFF">
                  <a:tint val="75000"/>
                </a:srgbClr>
              </a:solidFill>
            </a:endParaRPr>
          </a:p>
        </p:txBody>
      </p:sp>
      <p:sp>
        <p:nvSpPr>
          <p:cNvPr id="4" name="Footer Placeholder 3">
            <a:extLst>
              <a:ext uri="{FF2B5EF4-FFF2-40B4-BE49-F238E27FC236}">
                <a16:creationId xmlns="" xmlns:a16="http://schemas.microsoft.com/office/drawing/2014/main" id="{52551B52-2C72-4F1A-95A3-BC28FB990FCA}"/>
              </a:ext>
            </a:extLst>
          </p:cNvPr>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a:extLst>
              <a:ext uri="{FF2B5EF4-FFF2-40B4-BE49-F238E27FC236}">
                <a16:creationId xmlns="" xmlns:a16="http://schemas.microsoft.com/office/drawing/2014/main" id="{DD14D4D2-A4D4-457B-992F-B71736607E20}"/>
              </a:ext>
            </a:extLst>
          </p:cNvPr>
          <p:cNvSpPr>
            <a:spLocks noGrp="1"/>
          </p:cNvSpPr>
          <p:nvPr>
            <p:ph type="sldNum" sz="quarter" idx="12"/>
          </p:nvPr>
        </p:nvSpPr>
        <p:spPr>
          <a:xfrm>
            <a:off x="11313159" y="135136"/>
            <a:ext cx="559979" cy="274955"/>
          </a:xfrm>
        </p:spPr>
        <p:txBody>
          <a:bodyPr/>
          <a:lstStyle>
            <a:lvl1pPr algn="r">
              <a:defRPr sz="1000">
                <a:solidFill>
                  <a:schemeClr val="bg2"/>
                </a:solidFill>
              </a:defRPr>
            </a:lvl1pPr>
          </a:lstStyle>
          <a:p>
            <a:fld id="{E3813BF9-5145-4417-B95D-FA8627973885}" type="slidenum">
              <a:rPr lang="en-US" smtClean="0">
                <a:solidFill>
                  <a:srgbClr val="FFFFFF"/>
                </a:solidFill>
              </a:rPr>
              <a:pPr/>
              <a:t>‹#›</a:t>
            </a:fld>
            <a:endParaRPr lang="en-US">
              <a:solidFill>
                <a:srgbClr val="FFFFFF"/>
              </a:solidFill>
            </a:endParaRPr>
          </a:p>
        </p:txBody>
      </p:sp>
      <p:sp>
        <p:nvSpPr>
          <p:cNvPr id="8" name="TextBox 7">
            <a:extLst>
              <a:ext uri="{FF2B5EF4-FFF2-40B4-BE49-F238E27FC236}">
                <a16:creationId xmlns="" xmlns:a16="http://schemas.microsoft.com/office/drawing/2014/main" id="{FD3DCCD5-7A27-4A07-81D3-411B661C71A7}"/>
              </a:ext>
            </a:extLst>
          </p:cNvPr>
          <p:cNvSpPr txBox="1"/>
          <p:nvPr userDrawn="1"/>
        </p:nvSpPr>
        <p:spPr>
          <a:xfrm>
            <a:off x="11237030" y="149503"/>
            <a:ext cx="447558" cy="246221"/>
          </a:xfrm>
          <a:prstGeom prst="rect">
            <a:avLst/>
          </a:prstGeom>
          <a:noFill/>
        </p:spPr>
        <p:txBody>
          <a:bodyPr wrap="none" rtlCol="0">
            <a:spAutoFit/>
          </a:bodyPr>
          <a:lstStyle/>
          <a:p>
            <a:pPr algn="r"/>
            <a:r>
              <a:rPr lang="en-ID" sz="1000" dirty="0">
                <a:solidFill>
                  <a:srgbClr val="FFFFFF"/>
                </a:solidFill>
              </a:rPr>
              <a:t>page</a:t>
            </a:r>
          </a:p>
        </p:txBody>
      </p:sp>
      <p:sp>
        <p:nvSpPr>
          <p:cNvPr id="11" name="Picture Placeholder 10">
            <a:extLst>
              <a:ext uri="{FF2B5EF4-FFF2-40B4-BE49-F238E27FC236}">
                <a16:creationId xmlns="" xmlns:a16="http://schemas.microsoft.com/office/drawing/2014/main" id="{685C8B7E-6CA2-4463-87CA-F86E92FC22C1}"/>
              </a:ext>
            </a:extLst>
          </p:cNvPr>
          <p:cNvSpPr>
            <a:spLocks noGrp="1"/>
          </p:cNvSpPr>
          <p:nvPr>
            <p:ph type="pic" sz="quarter" idx="14"/>
          </p:nvPr>
        </p:nvSpPr>
        <p:spPr>
          <a:xfrm>
            <a:off x="695326" y="1658938"/>
            <a:ext cx="5400674" cy="4481470"/>
          </a:xfrm>
        </p:spPr>
        <p:txBody>
          <a:bodyPr/>
          <a:lstStyle/>
          <a:p>
            <a:endParaRPr lang="en-ID"/>
          </a:p>
        </p:txBody>
      </p:sp>
      <p:sp>
        <p:nvSpPr>
          <p:cNvPr id="12" name="Title 1">
            <a:extLst>
              <a:ext uri="{FF2B5EF4-FFF2-40B4-BE49-F238E27FC236}">
                <a16:creationId xmlns="" xmlns:a16="http://schemas.microsoft.com/office/drawing/2014/main" id="{AB8159B0-B246-4992-B682-E76BEB9A0B6D}"/>
              </a:ext>
            </a:extLst>
          </p:cNvPr>
          <p:cNvSpPr>
            <a:spLocks noGrp="1"/>
          </p:cNvSpPr>
          <p:nvPr>
            <p:ph type="title"/>
          </p:nvPr>
        </p:nvSpPr>
        <p:spPr>
          <a:xfrm>
            <a:off x="695960" y="395724"/>
            <a:ext cx="10515600" cy="986036"/>
          </a:xfrm>
        </p:spPr>
        <p:txBody>
          <a:bodyPr/>
          <a:lstStyle/>
          <a:p>
            <a:r>
              <a:rPr lang="en-US" dirty="0"/>
              <a:t>Click to edit Master title style</a:t>
            </a:r>
            <a:endParaRPr lang="en-ID" dirty="0"/>
          </a:p>
        </p:txBody>
      </p:sp>
      <p:sp>
        <p:nvSpPr>
          <p:cNvPr id="13" name="Text Placeholder 9">
            <a:extLst>
              <a:ext uri="{FF2B5EF4-FFF2-40B4-BE49-F238E27FC236}">
                <a16:creationId xmlns="" xmlns:a16="http://schemas.microsoft.com/office/drawing/2014/main" id="{56507238-16C6-423B-A2C2-7A1ECA40C1E8}"/>
              </a:ext>
            </a:extLst>
          </p:cNvPr>
          <p:cNvSpPr>
            <a:spLocks noGrp="1"/>
          </p:cNvSpPr>
          <p:nvPr>
            <p:ph type="body" sz="quarter" idx="13" hasCustomPrompt="1"/>
          </p:nvPr>
        </p:nvSpPr>
        <p:spPr>
          <a:xfrm>
            <a:off x="695960" y="1158875"/>
            <a:ext cx="10515600" cy="365125"/>
          </a:xfrm>
        </p:spPr>
        <p:txBody>
          <a:bodyPr>
            <a:noAutofit/>
          </a:bodyPr>
          <a:lstStyle>
            <a:lvl1pPr marL="0" indent="0">
              <a:buNone/>
              <a:defRPr sz="1400">
                <a:solidFill>
                  <a:schemeClr val="accent1"/>
                </a:solidFill>
              </a:defRPr>
            </a:lvl1pPr>
            <a:lvl2pPr marL="457200" indent="0">
              <a:buNone/>
              <a:defRPr/>
            </a:lvl2pPr>
          </a:lstStyle>
          <a:p>
            <a:pPr lvl="0"/>
            <a:r>
              <a:rPr lang="en-US" dirty="0"/>
              <a:t>Insert your subtitle here</a:t>
            </a:r>
          </a:p>
        </p:txBody>
      </p:sp>
    </p:spTree>
    <p:extLst>
      <p:ext uri="{BB962C8B-B14F-4D97-AF65-F5344CB8AC3E}">
        <p14:creationId xmlns:p14="http://schemas.microsoft.com/office/powerpoint/2010/main" val="82012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rtrait on Left">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F0E9E46-55B4-42E4-A546-AA3F969F8B6D}"/>
              </a:ext>
            </a:extLst>
          </p:cNvPr>
          <p:cNvSpPr/>
          <p:nvPr userDrawn="1"/>
        </p:nvSpPr>
        <p:spPr>
          <a:xfrm>
            <a:off x="144780" y="148590"/>
            <a:ext cx="11902440" cy="6560820"/>
          </a:xfrm>
          <a:prstGeom prst="rect">
            <a:avLst/>
          </a:prstGeom>
          <a:solidFill>
            <a:schemeClr val="bg1"/>
          </a:solidFill>
          <a:ln>
            <a:noFill/>
          </a:ln>
          <a:effectLst>
            <a:outerShdw blurRad="635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rgbClr val="32363F"/>
              </a:solidFill>
            </a:endParaRPr>
          </a:p>
        </p:txBody>
      </p:sp>
      <p:sp>
        <p:nvSpPr>
          <p:cNvPr id="7" name="Rectangle 6">
            <a:extLst>
              <a:ext uri="{FF2B5EF4-FFF2-40B4-BE49-F238E27FC236}">
                <a16:creationId xmlns="" xmlns:a16="http://schemas.microsoft.com/office/drawing/2014/main" id="{5CDFB967-0581-4346-9CD3-A561F10F1176}"/>
              </a:ext>
            </a:extLst>
          </p:cNvPr>
          <p:cNvSpPr/>
          <p:nvPr userDrawn="1"/>
        </p:nvSpPr>
        <p:spPr>
          <a:xfrm>
            <a:off x="11193779" y="141168"/>
            <a:ext cx="720000" cy="262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32363F"/>
              </a:solidFill>
            </a:endParaRPr>
          </a:p>
        </p:txBody>
      </p:sp>
      <p:sp>
        <p:nvSpPr>
          <p:cNvPr id="3" name="Date Placeholder 2">
            <a:extLst>
              <a:ext uri="{FF2B5EF4-FFF2-40B4-BE49-F238E27FC236}">
                <a16:creationId xmlns="" xmlns:a16="http://schemas.microsoft.com/office/drawing/2014/main" id="{6C89AC49-6886-417A-B1B4-8D51289EC91D}"/>
              </a:ext>
            </a:extLst>
          </p:cNvPr>
          <p:cNvSpPr>
            <a:spLocks noGrp="1"/>
          </p:cNvSpPr>
          <p:nvPr>
            <p:ph type="dt" sz="half" idx="10"/>
          </p:nvPr>
        </p:nvSpPr>
        <p:spPr/>
        <p:txBody>
          <a:bodyPr/>
          <a:lstStyle/>
          <a:p>
            <a:fld id="{69FC6F37-7851-449C-954A-4648488924EA}" type="datetime1">
              <a:rPr lang="en-US" smtClean="0">
                <a:solidFill>
                  <a:srgbClr val="FFFFFF">
                    <a:tint val="75000"/>
                  </a:srgbClr>
                </a:solidFill>
              </a:rPr>
              <a:pPr/>
              <a:t>07-May-20</a:t>
            </a:fld>
            <a:endParaRPr lang="en-US">
              <a:solidFill>
                <a:srgbClr val="FFFFFF">
                  <a:tint val="75000"/>
                </a:srgbClr>
              </a:solidFill>
            </a:endParaRPr>
          </a:p>
        </p:txBody>
      </p:sp>
      <p:sp>
        <p:nvSpPr>
          <p:cNvPr id="4" name="Footer Placeholder 3">
            <a:extLst>
              <a:ext uri="{FF2B5EF4-FFF2-40B4-BE49-F238E27FC236}">
                <a16:creationId xmlns="" xmlns:a16="http://schemas.microsoft.com/office/drawing/2014/main" id="{52551B52-2C72-4F1A-95A3-BC28FB990FCA}"/>
              </a:ext>
            </a:extLst>
          </p:cNvPr>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a:extLst>
              <a:ext uri="{FF2B5EF4-FFF2-40B4-BE49-F238E27FC236}">
                <a16:creationId xmlns="" xmlns:a16="http://schemas.microsoft.com/office/drawing/2014/main" id="{DD14D4D2-A4D4-457B-992F-B71736607E20}"/>
              </a:ext>
            </a:extLst>
          </p:cNvPr>
          <p:cNvSpPr>
            <a:spLocks noGrp="1"/>
          </p:cNvSpPr>
          <p:nvPr>
            <p:ph type="sldNum" sz="quarter" idx="12"/>
          </p:nvPr>
        </p:nvSpPr>
        <p:spPr>
          <a:xfrm>
            <a:off x="11313159" y="135136"/>
            <a:ext cx="559979" cy="274955"/>
          </a:xfrm>
        </p:spPr>
        <p:txBody>
          <a:bodyPr/>
          <a:lstStyle>
            <a:lvl1pPr algn="r">
              <a:defRPr sz="1000">
                <a:solidFill>
                  <a:schemeClr val="bg2"/>
                </a:solidFill>
              </a:defRPr>
            </a:lvl1pPr>
          </a:lstStyle>
          <a:p>
            <a:fld id="{E3813BF9-5145-4417-B95D-FA8627973885}" type="slidenum">
              <a:rPr lang="en-US" smtClean="0">
                <a:solidFill>
                  <a:srgbClr val="FFFFFF"/>
                </a:solidFill>
              </a:rPr>
              <a:pPr/>
              <a:t>‹#›</a:t>
            </a:fld>
            <a:endParaRPr lang="en-US">
              <a:solidFill>
                <a:srgbClr val="FFFFFF"/>
              </a:solidFill>
            </a:endParaRPr>
          </a:p>
        </p:txBody>
      </p:sp>
      <p:sp>
        <p:nvSpPr>
          <p:cNvPr id="8" name="TextBox 7">
            <a:extLst>
              <a:ext uri="{FF2B5EF4-FFF2-40B4-BE49-F238E27FC236}">
                <a16:creationId xmlns="" xmlns:a16="http://schemas.microsoft.com/office/drawing/2014/main" id="{FD3DCCD5-7A27-4A07-81D3-411B661C71A7}"/>
              </a:ext>
            </a:extLst>
          </p:cNvPr>
          <p:cNvSpPr txBox="1"/>
          <p:nvPr userDrawn="1"/>
        </p:nvSpPr>
        <p:spPr>
          <a:xfrm>
            <a:off x="11237030" y="149503"/>
            <a:ext cx="447558" cy="246221"/>
          </a:xfrm>
          <a:prstGeom prst="rect">
            <a:avLst/>
          </a:prstGeom>
          <a:noFill/>
        </p:spPr>
        <p:txBody>
          <a:bodyPr wrap="none" rtlCol="0">
            <a:spAutoFit/>
          </a:bodyPr>
          <a:lstStyle/>
          <a:p>
            <a:pPr algn="r"/>
            <a:r>
              <a:rPr lang="en-ID" sz="1000" dirty="0">
                <a:solidFill>
                  <a:srgbClr val="FFFFFF"/>
                </a:solidFill>
              </a:rPr>
              <a:t>page</a:t>
            </a:r>
          </a:p>
        </p:txBody>
      </p:sp>
      <p:sp>
        <p:nvSpPr>
          <p:cNvPr id="11" name="Picture Placeholder 10">
            <a:extLst>
              <a:ext uri="{FF2B5EF4-FFF2-40B4-BE49-F238E27FC236}">
                <a16:creationId xmlns="" xmlns:a16="http://schemas.microsoft.com/office/drawing/2014/main" id="{685C8B7E-6CA2-4463-87CA-F86E92FC22C1}"/>
              </a:ext>
            </a:extLst>
          </p:cNvPr>
          <p:cNvSpPr>
            <a:spLocks noGrp="1"/>
          </p:cNvSpPr>
          <p:nvPr>
            <p:ph type="pic" sz="quarter" idx="14"/>
          </p:nvPr>
        </p:nvSpPr>
        <p:spPr>
          <a:xfrm>
            <a:off x="144780" y="135136"/>
            <a:ext cx="5400674" cy="6560820"/>
          </a:xfrm>
        </p:spPr>
        <p:txBody>
          <a:bodyPr/>
          <a:lstStyle/>
          <a:p>
            <a:endParaRPr lang="en-ID"/>
          </a:p>
        </p:txBody>
      </p:sp>
    </p:spTree>
    <p:extLst>
      <p:ext uri="{BB962C8B-B14F-4D97-AF65-F5344CB8AC3E}">
        <p14:creationId xmlns:p14="http://schemas.microsoft.com/office/powerpoint/2010/main" val="3887419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on Right">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F0E9E46-55B4-42E4-A546-AA3F969F8B6D}"/>
              </a:ext>
            </a:extLst>
          </p:cNvPr>
          <p:cNvSpPr/>
          <p:nvPr userDrawn="1"/>
        </p:nvSpPr>
        <p:spPr>
          <a:xfrm>
            <a:off x="144780" y="148590"/>
            <a:ext cx="11902440" cy="6560820"/>
          </a:xfrm>
          <a:prstGeom prst="rect">
            <a:avLst/>
          </a:prstGeom>
          <a:solidFill>
            <a:schemeClr val="bg1"/>
          </a:solidFill>
          <a:ln>
            <a:noFill/>
          </a:ln>
          <a:effectLst>
            <a:outerShdw blurRad="635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rgbClr val="32363F"/>
              </a:solidFill>
            </a:endParaRPr>
          </a:p>
        </p:txBody>
      </p:sp>
      <p:sp>
        <p:nvSpPr>
          <p:cNvPr id="7" name="Rectangle 6">
            <a:extLst>
              <a:ext uri="{FF2B5EF4-FFF2-40B4-BE49-F238E27FC236}">
                <a16:creationId xmlns="" xmlns:a16="http://schemas.microsoft.com/office/drawing/2014/main" id="{5CDFB967-0581-4346-9CD3-A561F10F1176}"/>
              </a:ext>
            </a:extLst>
          </p:cNvPr>
          <p:cNvSpPr/>
          <p:nvPr userDrawn="1"/>
        </p:nvSpPr>
        <p:spPr>
          <a:xfrm>
            <a:off x="11193779" y="141168"/>
            <a:ext cx="720000" cy="262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32363F"/>
              </a:solidFill>
            </a:endParaRPr>
          </a:p>
        </p:txBody>
      </p:sp>
      <p:sp>
        <p:nvSpPr>
          <p:cNvPr id="3" name="Date Placeholder 2">
            <a:extLst>
              <a:ext uri="{FF2B5EF4-FFF2-40B4-BE49-F238E27FC236}">
                <a16:creationId xmlns="" xmlns:a16="http://schemas.microsoft.com/office/drawing/2014/main" id="{6C89AC49-6886-417A-B1B4-8D51289EC91D}"/>
              </a:ext>
            </a:extLst>
          </p:cNvPr>
          <p:cNvSpPr>
            <a:spLocks noGrp="1"/>
          </p:cNvSpPr>
          <p:nvPr>
            <p:ph type="dt" sz="half" idx="10"/>
          </p:nvPr>
        </p:nvSpPr>
        <p:spPr/>
        <p:txBody>
          <a:bodyPr/>
          <a:lstStyle/>
          <a:p>
            <a:fld id="{69FC6F37-7851-449C-954A-4648488924EA}" type="datetime1">
              <a:rPr lang="en-US" smtClean="0">
                <a:solidFill>
                  <a:srgbClr val="FFFFFF">
                    <a:tint val="75000"/>
                  </a:srgbClr>
                </a:solidFill>
              </a:rPr>
              <a:pPr/>
              <a:t>07-May-20</a:t>
            </a:fld>
            <a:endParaRPr lang="en-US">
              <a:solidFill>
                <a:srgbClr val="FFFFFF">
                  <a:tint val="75000"/>
                </a:srgbClr>
              </a:solidFill>
            </a:endParaRPr>
          </a:p>
        </p:txBody>
      </p:sp>
      <p:sp>
        <p:nvSpPr>
          <p:cNvPr id="4" name="Footer Placeholder 3">
            <a:extLst>
              <a:ext uri="{FF2B5EF4-FFF2-40B4-BE49-F238E27FC236}">
                <a16:creationId xmlns="" xmlns:a16="http://schemas.microsoft.com/office/drawing/2014/main" id="{52551B52-2C72-4F1A-95A3-BC28FB990FCA}"/>
              </a:ext>
            </a:extLst>
          </p:cNvPr>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a:extLst>
              <a:ext uri="{FF2B5EF4-FFF2-40B4-BE49-F238E27FC236}">
                <a16:creationId xmlns="" xmlns:a16="http://schemas.microsoft.com/office/drawing/2014/main" id="{DD14D4D2-A4D4-457B-992F-B71736607E20}"/>
              </a:ext>
            </a:extLst>
          </p:cNvPr>
          <p:cNvSpPr>
            <a:spLocks noGrp="1"/>
          </p:cNvSpPr>
          <p:nvPr>
            <p:ph type="sldNum" sz="quarter" idx="12"/>
          </p:nvPr>
        </p:nvSpPr>
        <p:spPr>
          <a:xfrm>
            <a:off x="11313159" y="135136"/>
            <a:ext cx="559979" cy="274955"/>
          </a:xfrm>
        </p:spPr>
        <p:txBody>
          <a:bodyPr/>
          <a:lstStyle>
            <a:lvl1pPr algn="r">
              <a:defRPr sz="1000">
                <a:solidFill>
                  <a:schemeClr val="bg2"/>
                </a:solidFill>
              </a:defRPr>
            </a:lvl1pPr>
          </a:lstStyle>
          <a:p>
            <a:fld id="{E3813BF9-5145-4417-B95D-FA8627973885}" type="slidenum">
              <a:rPr lang="en-US" smtClean="0">
                <a:solidFill>
                  <a:srgbClr val="FFFFFF"/>
                </a:solidFill>
              </a:rPr>
              <a:pPr/>
              <a:t>‹#›</a:t>
            </a:fld>
            <a:endParaRPr lang="en-US">
              <a:solidFill>
                <a:srgbClr val="FFFFFF"/>
              </a:solidFill>
            </a:endParaRPr>
          </a:p>
        </p:txBody>
      </p:sp>
      <p:sp>
        <p:nvSpPr>
          <p:cNvPr id="8" name="TextBox 7">
            <a:extLst>
              <a:ext uri="{FF2B5EF4-FFF2-40B4-BE49-F238E27FC236}">
                <a16:creationId xmlns="" xmlns:a16="http://schemas.microsoft.com/office/drawing/2014/main" id="{FD3DCCD5-7A27-4A07-81D3-411B661C71A7}"/>
              </a:ext>
            </a:extLst>
          </p:cNvPr>
          <p:cNvSpPr txBox="1"/>
          <p:nvPr userDrawn="1"/>
        </p:nvSpPr>
        <p:spPr>
          <a:xfrm>
            <a:off x="11237030" y="149503"/>
            <a:ext cx="447558" cy="246221"/>
          </a:xfrm>
          <a:prstGeom prst="rect">
            <a:avLst/>
          </a:prstGeom>
          <a:noFill/>
        </p:spPr>
        <p:txBody>
          <a:bodyPr wrap="none" rtlCol="0">
            <a:spAutoFit/>
          </a:bodyPr>
          <a:lstStyle/>
          <a:p>
            <a:pPr algn="r"/>
            <a:r>
              <a:rPr lang="en-ID" sz="1000" dirty="0">
                <a:solidFill>
                  <a:srgbClr val="FFFFFF"/>
                </a:solidFill>
              </a:rPr>
              <a:t>page</a:t>
            </a:r>
          </a:p>
        </p:txBody>
      </p:sp>
      <p:sp>
        <p:nvSpPr>
          <p:cNvPr id="11" name="Picture Placeholder 10">
            <a:extLst>
              <a:ext uri="{FF2B5EF4-FFF2-40B4-BE49-F238E27FC236}">
                <a16:creationId xmlns="" xmlns:a16="http://schemas.microsoft.com/office/drawing/2014/main" id="{685C8B7E-6CA2-4463-87CA-F86E92FC22C1}"/>
              </a:ext>
            </a:extLst>
          </p:cNvPr>
          <p:cNvSpPr>
            <a:spLocks noGrp="1"/>
          </p:cNvSpPr>
          <p:nvPr>
            <p:ph type="pic" sz="quarter" idx="14"/>
          </p:nvPr>
        </p:nvSpPr>
        <p:spPr>
          <a:xfrm>
            <a:off x="6721973" y="680720"/>
            <a:ext cx="5161914" cy="5472946"/>
          </a:xfrm>
        </p:spPr>
        <p:txBody>
          <a:bodyPr/>
          <a:lstStyle/>
          <a:p>
            <a:endParaRPr lang="en-ID"/>
          </a:p>
        </p:txBody>
      </p:sp>
      <p:sp>
        <p:nvSpPr>
          <p:cNvPr id="13" name="Title 1">
            <a:extLst>
              <a:ext uri="{FF2B5EF4-FFF2-40B4-BE49-F238E27FC236}">
                <a16:creationId xmlns="" xmlns:a16="http://schemas.microsoft.com/office/drawing/2014/main" id="{E6E58B73-29F9-4789-BF35-AB485895426B}"/>
              </a:ext>
            </a:extLst>
          </p:cNvPr>
          <p:cNvSpPr>
            <a:spLocks noGrp="1"/>
          </p:cNvSpPr>
          <p:nvPr>
            <p:ph type="title"/>
          </p:nvPr>
        </p:nvSpPr>
        <p:spPr>
          <a:xfrm>
            <a:off x="695960" y="395724"/>
            <a:ext cx="10515600" cy="986036"/>
          </a:xfrm>
        </p:spPr>
        <p:txBody>
          <a:bodyPr/>
          <a:lstStyle/>
          <a:p>
            <a:r>
              <a:rPr lang="en-US" dirty="0"/>
              <a:t>Click to edit Master title style</a:t>
            </a:r>
            <a:endParaRPr lang="en-ID" dirty="0"/>
          </a:p>
        </p:txBody>
      </p:sp>
      <p:sp>
        <p:nvSpPr>
          <p:cNvPr id="14" name="Text Placeholder 9">
            <a:extLst>
              <a:ext uri="{FF2B5EF4-FFF2-40B4-BE49-F238E27FC236}">
                <a16:creationId xmlns="" xmlns:a16="http://schemas.microsoft.com/office/drawing/2014/main" id="{446D5EA9-AAF6-4488-B583-7DA55424AD13}"/>
              </a:ext>
            </a:extLst>
          </p:cNvPr>
          <p:cNvSpPr>
            <a:spLocks noGrp="1"/>
          </p:cNvSpPr>
          <p:nvPr>
            <p:ph type="body" sz="quarter" idx="13" hasCustomPrompt="1"/>
          </p:nvPr>
        </p:nvSpPr>
        <p:spPr>
          <a:xfrm>
            <a:off x="695960" y="1158875"/>
            <a:ext cx="10515600" cy="365125"/>
          </a:xfrm>
        </p:spPr>
        <p:txBody>
          <a:bodyPr>
            <a:noAutofit/>
          </a:bodyPr>
          <a:lstStyle>
            <a:lvl1pPr marL="0" indent="0">
              <a:buNone/>
              <a:defRPr sz="1400">
                <a:solidFill>
                  <a:schemeClr val="accent1"/>
                </a:solidFill>
              </a:defRPr>
            </a:lvl1pPr>
            <a:lvl2pPr marL="457200" indent="0">
              <a:buNone/>
              <a:defRPr/>
            </a:lvl2pPr>
          </a:lstStyle>
          <a:p>
            <a:pPr lvl="0"/>
            <a:r>
              <a:rPr lang="en-US" dirty="0"/>
              <a:t>Insert your subtitle here</a:t>
            </a:r>
          </a:p>
        </p:txBody>
      </p:sp>
    </p:spTree>
    <p:extLst>
      <p:ext uri="{BB962C8B-B14F-4D97-AF65-F5344CB8AC3E}">
        <p14:creationId xmlns:p14="http://schemas.microsoft.com/office/powerpoint/2010/main" val="99283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0266B4-4ECE-40C7-82A6-2CCAFFC707F4}" type="datetime1">
              <a:rPr lang="fr-FR" smtClean="0"/>
              <a:t>07/05/2020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BD59907-F48E-3146-B43D-B5A180CD7FDF}" type="slidenum">
              <a:rPr lang="fr-FR" smtClean="0"/>
              <a:t>‹#›</a:t>
            </a:fld>
            <a:endParaRPr lang="fr-FR"/>
          </a:p>
        </p:txBody>
      </p:sp>
    </p:spTree>
    <p:extLst>
      <p:ext uri="{BB962C8B-B14F-4D97-AF65-F5344CB8AC3E}">
        <p14:creationId xmlns:p14="http://schemas.microsoft.com/office/powerpoint/2010/main" val="24673273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F0E9E46-55B4-42E4-A546-AA3F969F8B6D}"/>
              </a:ext>
            </a:extLst>
          </p:cNvPr>
          <p:cNvSpPr/>
          <p:nvPr userDrawn="1"/>
        </p:nvSpPr>
        <p:spPr>
          <a:xfrm>
            <a:off x="144780" y="148590"/>
            <a:ext cx="11902440" cy="6560820"/>
          </a:xfrm>
          <a:prstGeom prst="rect">
            <a:avLst/>
          </a:prstGeom>
          <a:solidFill>
            <a:schemeClr val="bg1"/>
          </a:solidFill>
          <a:ln>
            <a:noFill/>
          </a:ln>
          <a:effectLst>
            <a:outerShdw blurRad="635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rgbClr val="32363F"/>
              </a:solidFill>
            </a:endParaRPr>
          </a:p>
        </p:txBody>
      </p:sp>
      <p:sp>
        <p:nvSpPr>
          <p:cNvPr id="7" name="Rectangle 6">
            <a:extLst>
              <a:ext uri="{FF2B5EF4-FFF2-40B4-BE49-F238E27FC236}">
                <a16:creationId xmlns="" xmlns:a16="http://schemas.microsoft.com/office/drawing/2014/main" id="{5CDFB967-0581-4346-9CD3-A561F10F1176}"/>
              </a:ext>
            </a:extLst>
          </p:cNvPr>
          <p:cNvSpPr/>
          <p:nvPr userDrawn="1"/>
        </p:nvSpPr>
        <p:spPr>
          <a:xfrm>
            <a:off x="11193779" y="141168"/>
            <a:ext cx="720000" cy="262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32363F"/>
              </a:solidFill>
            </a:endParaRPr>
          </a:p>
        </p:txBody>
      </p:sp>
      <p:sp>
        <p:nvSpPr>
          <p:cNvPr id="3" name="Date Placeholder 2">
            <a:extLst>
              <a:ext uri="{FF2B5EF4-FFF2-40B4-BE49-F238E27FC236}">
                <a16:creationId xmlns="" xmlns:a16="http://schemas.microsoft.com/office/drawing/2014/main" id="{6C89AC49-6886-417A-B1B4-8D51289EC91D}"/>
              </a:ext>
            </a:extLst>
          </p:cNvPr>
          <p:cNvSpPr>
            <a:spLocks noGrp="1"/>
          </p:cNvSpPr>
          <p:nvPr>
            <p:ph type="dt" sz="half" idx="10"/>
          </p:nvPr>
        </p:nvSpPr>
        <p:spPr/>
        <p:txBody>
          <a:bodyPr/>
          <a:lstStyle/>
          <a:p>
            <a:fld id="{69FC6F37-7851-449C-954A-4648488924EA}" type="datetime1">
              <a:rPr lang="en-US" smtClean="0">
                <a:solidFill>
                  <a:srgbClr val="FFFFFF">
                    <a:tint val="75000"/>
                  </a:srgbClr>
                </a:solidFill>
              </a:rPr>
              <a:pPr/>
              <a:t>07-May-20</a:t>
            </a:fld>
            <a:endParaRPr lang="en-US">
              <a:solidFill>
                <a:srgbClr val="FFFFFF">
                  <a:tint val="75000"/>
                </a:srgbClr>
              </a:solidFill>
            </a:endParaRPr>
          </a:p>
        </p:txBody>
      </p:sp>
      <p:sp>
        <p:nvSpPr>
          <p:cNvPr id="4" name="Footer Placeholder 3">
            <a:extLst>
              <a:ext uri="{FF2B5EF4-FFF2-40B4-BE49-F238E27FC236}">
                <a16:creationId xmlns="" xmlns:a16="http://schemas.microsoft.com/office/drawing/2014/main" id="{52551B52-2C72-4F1A-95A3-BC28FB990FCA}"/>
              </a:ext>
            </a:extLst>
          </p:cNvPr>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a:extLst>
              <a:ext uri="{FF2B5EF4-FFF2-40B4-BE49-F238E27FC236}">
                <a16:creationId xmlns="" xmlns:a16="http://schemas.microsoft.com/office/drawing/2014/main" id="{DD14D4D2-A4D4-457B-992F-B71736607E20}"/>
              </a:ext>
            </a:extLst>
          </p:cNvPr>
          <p:cNvSpPr>
            <a:spLocks noGrp="1"/>
          </p:cNvSpPr>
          <p:nvPr>
            <p:ph type="sldNum" sz="quarter" idx="12"/>
          </p:nvPr>
        </p:nvSpPr>
        <p:spPr>
          <a:xfrm>
            <a:off x="11313159" y="135136"/>
            <a:ext cx="559979" cy="274955"/>
          </a:xfrm>
        </p:spPr>
        <p:txBody>
          <a:bodyPr/>
          <a:lstStyle>
            <a:lvl1pPr algn="r">
              <a:defRPr sz="1000">
                <a:solidFill>
                  <a:schemeClr val="bg2"/>
                </a:solidFill>
              </a:defRPr>
            </a:lvl1pPr>
          </a:lstStyle>
          <a:p>
            <a:fld id="{E3813BF9-5145-4417-B95D-FA8627973885}" type="slidenum">
              <a:rPr lang="en-US" smtClean="0">
                <a:solidFill>
                  <a:srgbClr val="FFFFFF"/>
                </a:solidFill>
              </a:rPr>
              <a:pPr/>
              <a:t>‹#›</a:t>
            </a:fld>
            <a:endParaRPr lang="en-US">
              <a:solidFill>
                <a:srgbClr val="FFFFFF"/>
              </a:solidFill>
            </a:endParaRPr>
          </a:p>
        </p:txBody>
      </p:sp>
      <p:sp>
        <p:nvSpPr>
          <p:cNvPr id="8" name="TextBox 7">
            <a:extLst>
              <a:ext uri="{FF2B5EF4-FFF2-40B4-BE49-F238E27FC236}">
                <a16:creationId xmlns="" xmlns:a16="http://schemas.microsoft.com/office/drawing/2014/main" id="{FD3DCCD5-7A27-4A07-81D3-411B661C71A7}"/>
              </a:ext>
            </a:extLst>
          </p:cNvPr>
          <p:cNvSpPr txBox="1"/>
          <p:nvPr userDrawn="1"/>
        </p:nvSpPr>
        <p:spPr>
          <a:xfrm>
            <a:off x="11237030" y="149503"/>
            <a:ext cx="447558" cy="246221"/>
          </a:xfrm>
          <a:prstGeom prst="rect">
            <a:avLst/>
          </a:prstGeom>
          <a:noFill/>
        </p:spPr>
        <p:txBody>
          <a:bodyPr wrap="none" rtlCol="0">
            <a:spAutoFit/>
          </a:bodyPr>
          <a:lstStyle/>
          <a:p>
            <a:pPr algn="r"/>
            <a:r>
              <a:rPr lang="en-ID" sz="1000" dirty="0">
                <a:solidFill>
                  <a:srgbClr val="FFFFFF"/>
                </a:solidFill>
              </a:rPr>
              <a:t>page</a:t>
            </a:r>
          </a:p>
        </p:txBody>
      </p:sp>
      <p:sp>
        <p:nvSpPr>
          <p:cNvPr id="13" name="Picture Placeholder 9">
            <a:extLst>
              <a:ext uri="{FF2B5EF4-FFF2-40B4-BE49-F238E27FC236}">
                <a16:creationId xmlns="" xmlns:a16="http://schemas.microsoft.com/office/drawing/2014/main" id="{149D4E7D-F51D-4CEF-AC74-A691AA6AE2A8}"/>
              </a:ext>
            </a:extLst>
          </p:cNvPr>
          <p:cNvSpPr>
            <a:spLocks noGrp="1"/>
          </p:cNvSpPr>
          <p:nvPr>
            <p:ph type="pic" sz="quarter" idx="14"/>
          </p:nvPr>
        </p:nvSpPr>
        <p:spPr>
          <a:xfrm>
            <a:off x="695960" y="1801184"/>
            <a:ext cx="1800225" cy="1908000"/>
          </a:xfrm>
          <a:prstGeom prst="rect">
            <a:avLst/>
          </a:prstGeom>
        </p:spPr>
        <p:txBody>
          <a:bodyPr/>
          <a:lstStyle>
            <a:lvl1pPr>
              <a:defRPr sz="1600"/>
            </a:lvl1pPr>
          </a:lstStyle>
          <a:p>
            <a:endParaRPr lang="id-ID"/>
          </a:p>
        </p:txBody>
      </p:sp>
      <p:sp>
        <p:nvSpPr>
          <p:cNvPr id="14" name="Picture Placeholder 9">
            <a:extLst>
              <a:ext uri="{FF2B5EF4-FFF2-40B4-BE49-F238E27FC236}">
                <a16:creationId xmlns="" xmlns:a16="http://schemas.microsoft.com/office/drawing/2014/main" id="{1424BD47-36D8-4D1A-BE14-9782F1FD74D4}"/>
              </a:ext>
            </a:extLst>
          </p:cNvPr>
          <p:cNvSpPr>
            <a:spLocks noGrp="1"/>
          </p:cNvSpPr>
          <p:nvPr>
            <p:ph type="pic" sz="quarter" idx="15"/>
          </p:nvPr>
        </p:nvSpPr>
        <p:spPr>
          <a:xfrm>
            <a:off x="695960" y="4214819"/>
            <a:ext cx="1800225" cy="1908000"/>
          </a:xfrm>
          <a:prstGeom prst="rect">
            <a:avLst/>
          </a:prstGeom>
        </p:spPr>
        <p:txBody>
          <a:bodyPr/>
          <a:lstStyle>
            <a:lvl1pPr>
              <a:defRPr sz="1600"/>
            </a:lvl1pPr>
          </a:lstStyle>
          <a:p>
            <a:endParaRPr lang="id-ID"/>
          </a:p>
        </p:txBody>
      </p:sp>
      <p:sp>
        <p:nvSpPr>
          <p:cNvPr id="15" name="Picture Placeholder 9">
            <a:extLst>
              <a:ext uri="{FF2B5EF4-FFF2-40B4-BE49-F238E27FC236}">
                <a16:creationId xmlns="" xmlns:a16="http://schemas.microsoft.com/office/drawing/2014/main" id="{87D7A4D8-88B4-4DB1-99A7-519C7BE9418F}"/>
              </a:ext>
            </a:extLst>
          </p:cNvPr>
          <p:cNvSpPr>
            <a:spLocks noGrp="1"/>
          </p:cNvSpPr>
          <p:nvPr>
            <p:ph type="pic" sz="quarter" idx="16"/>
          </p:nvPr>
        </p:nvSpPr>
        <p:spPr>
          <a:xfrm>
            <a:off x="6182360" y="1801184"/>
            <a:ext cx="1800225" cy="1908000"/>
          </a:xfrm>
          <a:prstGeom prst="rect">
            <a:avLst/>
          </a:prstGeom>
        </p:spPr>
        <p:txBody>
          <a:bodyPr/>
          <a:lstStyle>
            <a:lvl1pPr>
              <a:defRPr sz="1600"/>
            </a:lvl1pPr>
          </a:lstStyle>
          <a:p>
            <a:endParaRPr lang="id-ID"/>
          </a:p>
        </p:txBody>
      </p:sp>
      <p:sp>
        <p:nvSpPr>
          <p:cNvPr id="16" name="Picture Placeholder 9">
            <a:extLst>
              <a:ext uri="{FF2B5EF4-FFF2-40B4-BE49-F238E27FC236}">
                <a16:creationId xmlns="" xmlns:a16="http://schemas.microsoft.com/office/drawing/2014/main" id="{5D95C81D-9B10-4FF8-8C90-E648F3A19651}"/>
              </a:ext>
            </a:extLst>
          </p:cNvPr>
          <p:cNvSpPr>
            <a:spLocks noGrp="1"/>
          </p:cNvSpPr>
          <p:nvPr>
            <p:ph type="pic" sz="quarter" idx="17"/>
          </p:nvPr>
        </p:nvSpPr>
        <p:spPr>
          <a:xfrm>
            <a:off x="6182360" y="4214819"/>
            <a:ext cx="1800225" cy="1908000"/>
          </a:xfrm>
          <a:prstGeom prst="rect">
            <a:avLst/>
          </a:prstGeom>
        </p:spPr>
        <p:txBody>
          <a:bodyPr/>
          <a:lstStyle>
            <a:lvl1pPr>
              <a:defRPr sz="1600"/>
            </a:lvl1pPr>
          </a:lstStyle>
          <a:p>
            <a:endParaRPr lang="id-ID"/>
          </a:p>
        </p:txBody>
      </p:sp>
      <p:sp>
        <p:nvSpPr>
          <p:cNvPr id="17" name="Title 1">
            <a:extLst>
              <a:ext uri="{FF2B5EF4-FFF2-40B4-BE49-F238E27FC236}">
                <a16:creationId xmlns="" xmlns:a16="http://schemas.microsoft.com/office/drawing/2014/main" id="{ED4080F6-33B2-488F-B0BB-E156334FEDC6}"/>
              </a:ext>
            </a:extLst>
          </p:cNvPr>
          <p:cNvSpPr>
            <a:spLocks noGrp="1"/>
          </p:cNvSpPr>
          <p:nvPr>
            <p:ph type="title"/>
          </p:nvPr>
        </p:nvSpPr>
        <p:spPr>
          <a:xfrm>
            <a:off x="695960" y="395724"/>
            <a:ext cx="10515600" cy="986036"/>
          </a:xfrm>
        </p:spPr>
        <p:txBody>
          <a:bodyPr/>
          <a:lstStyle/>
          <a:p>
            <a:r>
              <a:rPr lang="en-US" dirty="0"/>
              <a:t>Click to edit Master title style</a:t>
            </a:r>
            <a:endParaRPr lang="en-ID" dirty="0"/>
          </a:p>
        </p:txBody>
      </p:sp>
      <p:sp>
        <p:nvSpPr>
          <p:cNvPr id="18" name="Text Placeholder 9">
            <a:extLst>
              <a:ext uri="{FF2B5EF4-FFF2-40B4-BE49-F238E27FC236}">
                <a16:creationId xmlns="" xmlns:a16="http://schemas.microsoft.com/office/drawing/2014/main" id="{516E3F69-D1AB-4A8A-BCE1-81157536CE68}"/>
              </a:ext>
            </a:extLst>
          </p:cNvPr>
          <p:cNvSpPr>
            <a:spLocks noGrp="1"/>
          </p:cNvSpPr>
          <p:nvPr>
            <p:ph type="body" sz="quarter" idx="13" hasCustomPrompt="1"/>
          </p:nvPr>
        </p:nvSpPr>
        <p:spPr>
          <a:xfrm>
            <a:off x="695960" y="1158875"/>
            <a:ext cx="10515600" cy="365125"/>
          </a:xfrm>
        </p:spPr>
        <p:txBody>
          <a:bodyPr>
            <a:noAutofit/>
          </a:bodyPr>
          <a:lstStyle>
            <a:lvl1pPr marL="0" indent="0">
              <a:buNone/>
              <a:defRPr sz="1400">
                <a:solidFill>
                  <a:schemeClr val="accent1"/>
                </a:solidFill>
              </a:defRPr>
            </a:lvl1pPr>
            <a:lvl2pPr marL="457200" indent="0">
              <a:buNone/>
              <a:defRPr/>
            </a:lvl2pPr>
          </a:lstStyle>
          <a:p>
            <a:pPr lvl="0"/>
            <a:r>
              <a:rPr lang="en-US" dirty="0"/>
              <a:t>Insert your subtitle here</a:t>
            </a:r>
          </a:p>
        </p:txBody>
      </p:sp>
    </p:spTree>
    <p:extLst>
      <p:ext uri="{BB962C8B-B14F-4D97-AF65-F5344CB8AC3E}">
        <p14:creationId xmlns:p14="http://schemas.microsoft.com/office/powerpoint/2010/main" val="422756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F0E9E46-55B4-42E4-A546-AA3F969F8B6D}"/>
              </a:ext>
            </a:extLst>
          </p:cNvPr>
          <p:cNvSpPr/>
          <p:nvPr userDrawn="1"/>
        </p:nvSpPr>
        <p:spPr>
          <a:xfrm>
            <a:off x="144780" y="148590"/>
            <a:ext cx="11902440" cy="6560820"/>
          </a:xfrm>
          <a:prstGeom prst="rect">
            <a:avLst/>
          </a:prstGeom>
          <a:solidFill>
            <a:schemeClr val="bg1"/>
          </a:solidFill>
          <a:ln>
            <a:noFill/>
          </a:ln>
          <a:effectLst>
            <a:outerShdw blurRad="635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rgbClr val="32363F"/>
              </a:solidFill>
            </a:endParaRPr>
          </a:p>
        </p:txBody>
      </p:sp>
      <p:sp>
        <p:nvSpPr>
          <p:cNvPr id="7" name="Rectangle 6">
            <a:extLst>
              <a:ext uri="{FF2B5EF4-FFF2-40B4-BE49-F238E27FC236}">
                <a16:creationId xmlns="" xmlns:a16="http://schemas.microsoft.com/office/drawing/2014/main" id="{5CDFB967-0581-4346-9CD3-A561F10F1176}"/>
              </a:ext>
            </a:extLst>
          </p:cNvPr>
          <p:cNvSpPr/>
          <p:nvPr userDrawn="1"/>
        </p:nvSpPr>
        <p:spPr>
          <a:xfrm>
            <a:off x="11193779" y="141168"/>
            <a:ext cx="720000" cy="262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32363F"/>
              </a:solidFill>
            </a:endParaRPr>
          </a:p>
        </p:txBody>
      </p:sp>
      <p:sp>
        <p:nvSpPr>
          <p:cNvPr id="3" name="Date Placeholder 2">
            <a:extLst>
              <a:ext uri="{FF2B5EF4-FFF2-40B4-BE49-F238E27FC236}">
                <a16:creationId xmlns="" xmlns:a16="http://schemas.microsoft.com/office/drawing/2014/main" id="{6C89AC49-6886-417A-B1B4-8D51289EC91D}"/>
              </a:ext>
            </a:extLst>
          </p:cNvPr>
          <p:cNvSpPr>
            <a:spLocks noGrp="1"/>
          </p:cNvSpPr>
          <p:nvPr>
            <p:ph type="dt" sz="half" idx="10"/>
          </p:nvPr>
        </p:nvSpPr>
        <p:spPr/>
        <p:txBody>
          <a:bodyPr/>
          <a:lstStyle/>
          <a:p>
            <a:fld id="{69FC6F37-7851-449C-954A-4648488924EA}" type="datetime1">
              <a:rPr lang="en-US" smtClean="0">
                <a:solidFill>
                  <a:srgbClr val="FFFFFF">
                    <a:tint val="75000"/>
                  </a:srgbClr>
                </a:solidFill>
              </a:rPr>
              <a:pPr/>
              <a:t>07-May-20</a:t>
            </a:fld>
            <a:endParaRPr lang="en-US">
              <a:solidFill>
                <a:srgbClr val="FFFFFF">
                  <a:tint val="75000"/>
                </a:srgbClr>
              </a:solidFill>
            </a:endParaRPr>
          </a:p>
        </p:txBody>
      </p:sp>
      <p:sp>
        <p:nvSpPr>
          <p:cNvPr id="4" name="Footer Placeholder 3">
            <a:extLst>
              <a:ext uri="{FF2B5EF4-FFF2-40B4-BE49-F238E27FC236}">
                <a16:creationId xmlns="" xmlns:a16="http://schemas.microsoft.com/office/drawing/2014/main" id="{52551B52-2C72-4F1A-95A3-BC28FB990FCA}"/>
              </a:ext>
            </a:extLst>
          </p:cNvPr>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a:extLst>
              <a:ext uri="{FF2B5EF4-FFF2-40B4-BE49-F238E27FC236}">
                <a16:creationId xmlns="" xmlns:a16="http://schemas.microsoft.com/office/drawing/2014/main" id="{DD14D4D2-A4D4-457B-992F-B71736607E20}"/>
              </a:ext>
            </a:extLst>
          </p:cNvPr>
          <p:cNvSpPr>
            <a:spLocks noGrp="1"/>
          </p:cNvSpPr>
          <p:nvPr>
            <p:ph type="sldNum" sz="quarter" idx="12"/>
          </p:nvPr>
        </p:nvSpPr>
        <p:spPr>
          <a:xfrm>
            <a:off x="11313159" y="135136"/>
            <a:ext cx="559979" cy="274955"/>
          </a:xfrm>
        </p:spPr>
        <p:txBody>
          <a:bodyPr/>
          <a:lstStyle>
            <a:lvl1pPr algn="r">
              <a:defRPr sz="1000">
                <a:solidFill>
                  <a:schemeClr val="bg2"/>
                </a:solidFill>
              </a:defRPr>
            </a:lvl1pPr>
          </a:lstStyle>
          <a:p>
            <a:fld id="{E3813BF9-5145-4417-B95D-FA8627973885}" type="slidenum">
              <a:rPr lang="en-US" smtClean="0">
                <a:solidFill>
                  <a:srgbClr val="FFFFFF"/>
                </a:solidFill>
              </a:rPr>
              <a:pPr/>
              <a:t>‹#›</a:t>
            </a:fld>
            <a:endParaRPr lang="en-US">
              <a:solidFill>
                <a:srgbClr val="FFFFFF"/>
              </a:solidFill>
            </a:endParaRPr>
          </a:p>
        </p:txBody>
      </p:sp>
      <p:sp>
        <p:nvSpPr>
          <p:cNvPr id="8" name="TextBox 7">
            <a:extLst>
              <a:ext uri="{FF2B5EF4-FFF2-40B4-BE49-F238E27FC236}">
                <a16:creationId xmlns="" xmlns:a16="http://schemas.microsoft.com/office/drawing/2014/main" id="{FD3DCCD5-7A27-4A07-81D3-411B661C71A7}"/>
              </a:ext>
            </a:extLst>
          </p:cNvPr>
          <p:cNvSpPr txBox="1"/>
          <p:nvPr userDrawn="1"/>
        </p:nvSpPr>
        <p:spPr>
          <a:xfrm>
            <a:off x="11237030" y="149503"/>
            <a:ext cx="447558" cy="246221"/>
          </a:xfrm>
          <a:prstGeom prst="rect">
            <a:avLst/>
          </a:prstGeom>
          <a:noFill/>
        </p:spPr>
        <p:txBody>
          <a:bodyPr wrap="none" rtlCol="0">
            <a:spAutoFit/>
          </a:bodyPr>
          <a:lstStyle/>
          <a:p>
            <a:pPr algn="r"/>
            <a:r>
              <a:rPr lang="en-ID" sz="1000" dirty="0">
                <a:solidFill>
                  <a:srgbClr val="FFFFFF"/>
                </a:solidFill>
              </a:rPr>
              <a:t>page</a:t>
            </a:r>
          </a:p>
        </p:txBody>
      </p:sp>
      <p:sp>
        <p:nvSpPr>
          <p:cNvPr id="14" name="Picture Placeholder 9">
            <a:extLst>
              <a:ext uri="{FF2B5EF4-FFF2-40B4-BE49-F238E27FC236}">
                <a16:creationId xmlns="" xmlns:a16="http://schemas.microsoft.com/office/drawing/2014/main" id="{1424BD47-36D8-4D1A-BE14-9782F1FD74D4}"/>
              </a:ext>
            </a:extLst>
          </p:cNvPr>
          <p:cNvSpPr>
            <a:spLocks noGrp="1"/>
          </p:cNvSpPr>
          <p:nvPr>
            <p:ph type="pic" sz="quarter" idx="15"/>
          </p:nvPr>
        </p:nvSpPr>
        <p:spPr>
          <a:xfrm>
            <a:off x="695960" y="1760544"/>
            <a:ext cx="3438525" cy="2618416"/>
          </a:xfrm>
          <a:prstGeom prst="rect">
            <a:avLst/>
          </a:prstGeom>
        </p:spPr>
        <p:txBody>
          <a:bodyPr/>
          <a:lstStyle>
            <a:lvl1pPr>
              <a:defRPr sz="1600"/>
            </a:lvl1pPr>
          </a:lstStyle>
          <a:p>
            <a:endParaRPr lang="id-ID"/>
          </a:p>
        </p:txBody>
      </p:sp>
      <p:sp>
        <p:nvSpPr>
          <p:cNvPr id="23" name="Picture Placeholder 9">
            <a:extLst>
              <a:ext uri="{FF2B5EF4-FFF2-40B4-BE49-F238E27FC236}">
                <a16:creationId xmlns="" xmlns:a16="http://schemas.microsoft.com/office/drawing/2014/main" id="{91D35E9C-5092-45CB-A44E-ECEC5C354EDC}"/>
              </a:ext>
            </a:extLst>
          </p:cNvPr>
          <p:cNvSpPr>
            <a:spLocks noGrp="1"/>
          </p:cNvSpPr>
          <p:nvPr>
            <p:ph type="pic" sz="quarter" idx="18"/>
          </p:nvPr>
        </p:nvSpPr>
        <p:spPr>
          <a:xfrm>
            <a:off x="4382135" y="1760544"/>
            <a:ext cx="3438525" cy="2618416"/>
          </a:xfrm>
          <a:prstGeom prst="rect">
            <a:avLst/>
          </a:prstGeom>
        </p:spPr>
        <p:txBody>
          <a:bodyPr/>
          <a:lstStyle>
            <a:lvl1pPr>
              <a:defRPr sz="1600"/>
            </a:lvl1pPr>
          </a:lstStyle>
          <a:p>
            <a:endParaRPr lang="id-ID"/>
          </a:p>
        </p:txBody>
      </p:sp>
      <p:sp>
        <p:nvSpPr>
          <p:cNvPr id="24" name="Picture Placeholder 9">
            <a:extLst>
              <a:ext uri="{FF2B5EF4-FFF2-40B4-BE49-F238E27FC236}">
                <a16:creationId xmlns="" xmlns:a16="http://schemas.microsoft.com/office/drawing/2014/main" id="{9AE37AB8-671B-4D62-B300-4E818F9AAF86}"/>
              </a:ext>
            </a:extLst>
          </p:cNvPr>
          <p:cNvSpPr>
            <a:spLocks noGrp="1"/>
          </p:cNvSpPr>
          <p:nvPr>
            <p:ph type="pic" sz="quarter" idx="19"/>
          </p:nvPr>
        </p:nvSpPr>
        <p:spPr>
          <a:xfrm>
            <a:off x="8074342" y="1760544"/>
            <a:ext cx="3438525" cy="2618416"/>
          </a:xfrm>
          <a:prstGeom prst="rect">
            <a:avLst/>
          </a:prstGeom>
        </p:spPr>
        <p:txBody>
          <a:bodyPr/>
          <a:lstStyle>
            <a:lvl1pPr>
              <a:defRPr sz="1600"/>
            </a:lvl1pPr>
          </a:lstStyle>
          <a:p>
            <a:endParaRPr lang="id-ID"/>
          </a:p>
        </p:txBody>
      </p:sp>
      <p:sp>
        <p:nvSpPr>
          <p:cNvPr id="13" name="Title 1">
            <a:extLst>
              <a:ext uri="{FF2B5EF4-FFF2-40B4-BE49-F238E27FC236}">
                <a16:creationId xmlns="" xmlns:a16="http://schemas.microsoft.com/office/drawing/2014/main" id="{03235931-13F3-445C-A864-257369C49C5B}"/>
              </a:ext>
            </a:extLst>
          </p:cNvPr>
          <p:cNvSpPr>
            <a:spLocks noGrp="1"/>
          </p:cNvSpPr>
          <p:nvPr>
            <p:ph type="title"/>
          </p:nvPr>
        </p:nvSpPr>
        <p:spPr>
          <a:xfrm>
            <a:off x="695960" y="395724"/>
            <a:ext cx="10515600" cy="986036"/>
          </a:xfrm>
        </p:spPr>
        <p:txBody>
          <a:bodyPr/>
          <a:lstStyle/>
          <a:p>
            <a:r>
              <a:rPr lang="en-US" dirty="0"/>
              <a:t>Click to edit Master title style</a:t>
            </a:r>
            <a:endParaRPr lang="en-ID" dirty="0"/>
          </a:p>
        </p:txBody>
      </p:sp>
      <p:sp>
        <p:nvSpPr>
          <p:cNvPr id="15" name="Text Placeholder 9">
            <a:extLst>
              <a:ext uri="{FF2B5EF4-FFF2-40B4-BE49-F238E27FC236}">
                <a16:creationId xmlns="" xmlns:a16="http://schemas.microsoft.com/office/drawing/2014/main" id="{540FCDF2-BE5D-4439-B3DA-53B1E34F0CAD}"/>
              </a:ext>
            </a:extLst>
          </p:cNvPr>
          <p:cNvSpPr>
            <a:spLocks noGrp="1"/>
          </p:cNvSpPr>
          <p:nvPr>
            <p:ph type="body" sz="quarter" idx="13" hasCustomPrompt="1"/>
          </p:nvPr>
        </p:nvSpPr>
        <p:spPr>
          <a:xfrm>
            <a:off x="695960" y="1158875"/>
            <a:ext cx="10515600" cy="365125"/>
          </a:xfrm>
        </p:spPr>
        <p:txBody>
          <a:bodyPr>
            <a:noAutofit/>
          </a:bodyPr>
          <a:lstStyle>
            <a:lvl1pPr marL="0" indent="0">
              <a:buNone/>
              <a:defRPr sz="1400">
                <a:solidFill>
                  <a:schemeClr val="accent1"/>
                </a:solidFill>
              </a:defRPr>
            </a:lvl1pPr>
            <a:lvl2pPr marL="457200" indent="0">
              <a:buNone/>
              <a:defRPr/>
            </a:lvl2pPr>
          </a:lstStyle>
          <a:p>
            <a:pPr lvl="0"/>
            <a:r>
              <a:rPr lang="en-US" dirty="0"/>
              <a:t>Insert your subtitle here</a:t>
            </a:r>
          </a:p>
        </p:txBody>
      </p:sp>
    </p:spTree>
    <p:extLst>
      <p:ext uri="{BB962C8B-B14F-4D97-AF65-F5344CB8AC3E}">
        <p14:creationId xmlns:p14="http://schemas.microsoft.com/office/powerpoint/2010/main" val="216244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F0E9E46-55B4-42E4-A546-AA3F969F8B6D}"/>
              </a:ext>
            </a:extLst>
          </p:cNvPr>
          <p:cNvSpPr/>
          <p:nvPr userDrawn="1"/>
        </p:nvSpPr>
        <p:spPr>
          <a:xfrm>
            <a:off x="144780" y="148590"/>
            <a:ext cx="11902440" cy="6560820"/>
          </a:xfrm>
          <a:prstGeom prst="rect">
            <a:avLst/>
          </a:prstGeom>
          <a:solidFill>
            <a:schemeClr val="bg1"/>
          </a:solidFill>
          <a:ln>
            <a:noFill/>
          </a:ln>
          <a:effectLst>
            <a:outerShdw blurRad="635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rgbClr val="32363F"/>
              </a:solidFill>
            </a:endParaRPr>
          </a:p>
        </p:txBody>
      </p:sp>
      <p:sp>
        <p:nvSpPr>
          <p:cNvPr id="7" name="Rectangle 6">
            <a:extLst>
              <a:ext uri="{FF2B5EF4-FFF2-40B4-BE49-F238E27FC236}">
                <a16:creationId xmlns="" xmlns:a16="http://schemas.microsoft.com/office/drawing/2014/main" id="{5CDFB967-0581-4346-9CD3-A561F10F1176}"/>
              </a:ext>
            </a:extLst>
          </p:cNvPr>
          <p:cNvSpPr/>
          <p:nvPr userDrawn="1"/>
        </p:nvSpPr>
        <p:spPr>
          <a:xfrm>
            <a:off x="11193779" y="141168"/>
            <a:ext cx="720000" cy="262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32363F"/>
              </a:solidFill>
            </a:endParaRPr>
          </a:p>
        </p:txBody>
      </p:sp>
      <p:sp>
        <p:nvSpPr>
          <p:cNvPr id="3" name="Date Placeholder 2">
            <a:extLst>
              <a:ext uri="{FF2B5EF4-FFF2-40B4-BE49-F238E27FC236}">
                <a16:creationId xmlns="" xmlns:a16="http://schemas.microsoft.com/office/drawing/2014/main" id="{6C89AC49-6886-417A-B1B4-8D51289EC91D}"/>
              </a:ext>
            </a:extLst>
          </p:cNvPr>
          <p:cNvSpPr>
            <a:spLocks noGrp="1"/>
          </p:cNvSpPr>
          <p:nvPr>
            <p:ph type="dt" sz="half" idx="10"/>
          </p:nvPr>
        </p:nvSpPr>
        <p:spPr/>
        <p:txBody>
          <a:bodyPr/>
          <a:lstStyle/>
          <a:p>
            <a:fld id="{69FC6F37-7851-449C-954A-4648488924EA}" type="datetime1">
              <a:rPr lang="en-US" smtClean="0">
                <a:solidFill>
                  <a:srgbClr val="FFFFFF">
                    <a:tint val="75000"/>
                  </a:srgbClr>
                </a:solidFill>
              </a:rPr>
              <a:pPr/>
              <a:t>07-May-20</a:t>
            </a:fld>
            <a:endParaRPr lang="en-US">
              <a:solidFill>
                <a:srgbClr val="FFFFFF">
                  <a:tint val="75000"/>
                </a:srgbClr>
              </a:solidFill>
            </a:endParaRPr>
          </a:p>
        </p:txBody>
      </p:sp>
      <p:sp>
        <p:nvSpPr>
          <p:cNvPr id="4" name="Footer Placeholder 3">
            <a:extLst>
              <a:ext uri="{FF2B5EF4-FFF2-40B4-BE49-F238E27FC236}">
                <a16:creationId xmlns="" xmlns:a16="http://schemas.microsoft.com/office/drawing/2014/main" id="{52551B52-2C72-4F1A-95A3-BC28FB990FCA}"/>
              </a:ext>
            </a:extLst>
          </p:cNvPr>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a:extLst>
              <a:ext uri="{FF2B5EF4-FFF2-40B4-BE49-F238E27FC236}">
                <a16:creationId xmlns="" xmlns:a16="http://schemas.microsoft.com/office/drawing/2014/main" id="{DD14D4D2-A4D4-457B-992F-B71736607E20}"/>
              </a:ext>
            </a:extLst>
          </p:cNvPr>
          <p:cNvSpPr>
            <a:spLocks noGrp="1"/>
          </p:cNvSpPr>
          <p:nvPr>
            <p:ph type="sldNum" sz="quarter" idx="12"/>
          </p:nvPr>
        </p:nvSpPr>
        <p:spPr>
          <a:xfrm>
            <a:off x="11313159" y="135136"/>
            <a:ext cx="559979" cy="274955"/>
          </a:xfrm>
        </p:spPr>
        <p:txBody>
          <a:bodyPr/>
          <a:lstStyle>
            <a:lvl1pPr algn="r">
              <a:defRPr sz="1000">
                <a:solidFill>
                  <a:schemeClr val="bg2"/>
                </a:solidFill>
              </a:defRPr>
            </a:lvl1pPr>
          </a:lstStyle>
          <a:p>
            <a:fld id="{E3813BF9-5145-4417-B95D-FA8627973885}" type="slidenum">
              <a:rPr lang="en-US" smtClean="0">
                <a:solidFill>
                  <a:srgbClr val="FFFFFF"/>
                </a:solidFill>
              </a:rPr>
              <a:pPr/>
              <a:t>‹#›</a:t>
            </a:fld>
            <a:endParaRPr lang="en-US">
              <a:solidFill>
                <a:srgbClr val="FFFFFF"/>
              </a:solidFill>
            </a:endParaRPr>
          </a:p>
        </p:txBody>
      </p:sp>
      <p:sp>
        <p:nvSpPr>
          <p:cNvPr id="8" name="TextBox 7">
            <a:extLst>
              <a:ext uri="{FF2B5EF4-FFF2-40B4-BE49-F238E27FC236}">
                <a16:creationId xmlns="" xmlns:a16="http://schemas.microsoft.com/office/drawing/2014/main" id="{FD3DCCD5-7A27-4A07-81D3-411B661C71A7}"/>
              </a:ext>
            </a:extLst>
          </p:cNvPr>
          <p:cNvSpPr txBox="1"/>
          <p:nvPr userDrawn="1"/>
        </p:nvSpPr>
        <p:spPr>
          <a:xfrm>
            <a:off x="11237030" y="149503"/>
            <a:ext cx="447558" cy="246221"/>
          </a:xfrm>
          <a:prstGeom prst="rect">
            <a:avLst/>
          </a:prstGeom>
          <a:noFill/>
        </p:spPr>
        <p:txBody>
          <a:bodyPr wrap="none" rtlCol="0">
            <a:spAutoFit/>
          </a:bodyPr>
          <a:lstStyle/>
          <a:p>
            <a:pPr algn="r"/>
            <a:r>
              <a:rPr lang="en-ID" sz="1000" dirty="0">
                <a:solidFill>
                  <a:srgbClr val="FFFFFF"/>
                </a:solidFill>
              </a:rPr>
              <a:t>page</a:t>
            </a:r>
          </a:p>
        </p:txBody>
      </p:sp>
      <p:sp>
        <p:nvSpPr>
          <p:cNvPr id="12" name="Picture Placeholder 10">
            <a:extLst>
              <a:ext uri="{FF2B5EF4-FFF2-40B4-BE49-F238E27FC236}">
                <a16:creationId xmlns="" xmlns:a16="http://schemas.microsoft.com/office/drawing/2014/main" id="{238A09F8-496A-4644-B820-D6251E2963D8}"/>
              </a:ext>
            </a:extLst>
          </p:cNvPr>
          <p:cNvSpPr>
            <a:spLocks noGrp="1"/>
          </p:cNvSpPr>
          <p:nvPr>
            <p:ph type="pic" sz="quarter" idx="14"/>
          </p:nvPr>
        </p:nvSpPr>
        <p:spPr>
          <a:xfrm>
            <a:off x="144463" y="3428722"/>
            <a:ext cx="11903075" cy="3279775"/>
          </a:xfrm>
        </p:spPr>
        <p:txBody>
          <a:bodyPr/>
          <a:lstStyle/>
          <a:p>
            <a:endParaRPr lang="en-ID"/>
          </a:p>
        </p:txBody>
      </p:sp>
      <p:sp>
        <p:nvSpPr>
          <p:cNvPr id="11" name="Title 1">
            <a:extLst>
              <a:ext uri="{FF2B5EF4-FFF2-40B4-BE49-F238E27FC236}">
                <a16:creationId xmlns="" xmlns:a16="http://schemas.microsoft.com/office/drawing/2014/main" id="{84F18353-28B7-4477-95E9-3562CE247274}"/>
              </a:ext>
            </a:extLst>
          </p:cNvPr>
          <p:cNvSpPr>
            <a:spLocks noGrp="1"/>
          </p:cNvSpPr>
          <p:nvPr>
            <p:ph type="title"/>
          </p:nvPr>
        </p:nvSpPr>
        <p:spPr>
          <a:xfrm>
            <a:off x="695960" y="395724"/>
            <a:ext cx="10515600" cy="986036"/>
          </a:xfrm>
        </p:spPr>
        <p:txBody>
          <a:bodyPr/>
          <a:lstStyle/>
          <a:p>
            <a:r>
              <a:rPr lang="en-US" dirty="0"/>
              <a:t>Click to edit Master title style</a:t>
            </a:r>
            <a:endParaRPr lang="en-ID" dirty="0"/>
          </a:p>
        </p:txBody>
      </p:sp>
      <p:sp>
        <p:nvSpPr>
          <p:cNvPr id="13" name="Text Placeholder 9">
            <a:extLst>
              <a:ext uri="{FF2B5EF4-FFF2-40B4-BE49-F238E27FC236}">
                <a16:creationId xmlns="" xmlns:a16="http://schemas.microsoft.com/office/drawing/2014/main" id="{C3B43E75-A765-4118-A3B7-CF2952D7F8FE}"/>
              </a:ext>
            </a:extLst>
          </p:cNvPr>
          <p:cNvSpPr>
            <a:spLocks noGrp="1"/>
          </p:cNvSpPr>
          <p:nvPr>
            <p:ph type="body" sz="quarter" idx="13" hasCustomPrompt="1"/>
          </p:nvPr>
        </p:nvSpPr>
        <p:spPr>
          <a:xfrm>
            <a:off x="695960" y="1158875"/>
            <a:ext cx="10515600" cy="365125"/>
          </a:xfrm>
        </p:spPr>
        <p:txBody>
          <a:bodyPr>
            <a:noAutofit/>
          </a:bodyPr>
          <a:lstStyle>
            <a:lvl1pPr marL="0" indent="0">
              <a:buNone/>
              <a:defRPr sz="1400">
                <a:solidFill>
                  <a:schemeClr val="accent1"/>
                </a:solidFill>
              </a:defRPr>
            </a:lvl1pPr>
            <a:lvl2pPr marL="457200" indent="0">
              <a:buNone/>
              <a:defRPr/>
            </a:lvl2pPr>
          </a:lstStyle>
          <a:p>
            <a:pPr lvl="0"/>
            <a:r>
              <a:rPr lang="en-US" dirty="0"/>
              <a:t>Insert your subtitle here</a:t>
            </a:r>
          </a:p>
        </p:txBody>
      </p:sp>
    </p:spTree>
    <p:extLst>
      <p:ext uri="{BB962C8B-B14F-4D97-AF65-F5344CB8AC3E}">
        <p14:creationId xmlns:p14="http://schemas.microsoft.com/office/powerpoint/2010/main" val="222255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F0E9E46-55B4-42E4-A546-AA3F969F8B6D}"/>
              </a:ext>
            </a:extLst>
          </p:cNvPr>
          <p:cNvSpPr/>
          <p:nvPr userDrawn="1"/>
        </p:nvSpPr>
        <p:spPr>
          <a:xfrm>
            <a:off x="144780" y="148590"/>
            <a:ext cx="11902440" cy="6560820"/>
          </a:xfrm>
          <a:prstGeom prst="rect">
            <a:avLst/>
          </a:prstGeom>
          <a:solidFill>
            <a:schemeClr val="bg1"/>
          </a:solidFill>
          <a:ln>
            <a:noFill/>
          </a:ln>
          <a:effectLst>
            <a:outerShdw blurRad="635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rgbClr val="32363F"/>
              </a:solidFill>
            </a:endParaRPr>
          </a:p>
        </p:txBody>
      </p:sp>
      <p:sp>
        <p:nvSpPr>
          <p:cNvPr id="3" name="Date Placeholder 2">
            <a:extLst>
              <a:ext uri="{FF2B5EF4-FFF2-40B4-BE49-F238E27FC236}">
                <a16:creationId xmlns="" xmlns:a16="http://schemas.microsoft.com/office/drawing/2014/main" id="{6C89AC49-6886-417A-B1B4-8D51289EC91D}"/>
              </a:ext>
            </a:extLst>
          </p:cNvPr>
          <p:cNvSpPr>
            <a:spLocks noGrp="1"/>
          </p:cNvSpPr>
          <p:nvPr>
            <p:ph type="dt" sz="half" idx="10"/>
          </p:nvPr>
        </p:nvSpPr>
        <p:spPr/>
        <p:txBody>
          <a:bodyPr/>
          <a:lstStyle/>
          <a:p>
            <a:fld id="{69FC6F37-7851-449C-954A-4648488924EA}" type="datetime1">
              <a:rPr lang="en-US" smtClean="0">
                <a:solidFill>
                  <a:srgbClr val="FFFFFF">
                    <a:tint val="75000"/>
                  </a:srgbClr>
                </a:solidFill>
              </a:rPr>
              <a:pPr/>
              <a:t>07-May-20</a:t>
            </a:fld>
            <a:endParaRPr lang="en-US">
              <a:solidFill>
                <a:srgbClr val="FFFFFF">
                  <a:tint val="75000"/>
                </a:srgbClr>
              </a:solidFill>
            </a:endParaRPr>
          </a:p>
        </p:txBody>
      </p:sp>
      <p:sp>
        <p:nvSpPr>
          <p:cNvPr id="4" name="Footer Placeholder 3">
            <a:extLst>
              <a:ext uri="{FF2B5EF4-FFF2-40B4-BE49-F238E27FC236}">
                <a16:creationId xmlns="" xmlns:a16="http://schemas.microsoft.com/office/drawing/2014/main" id="{52551B52-2C72-4F1A-95A3-BC28FB990FCA}"/>
              </a:ext>
            </a:extLst>
          </p:cNvPr>
          <p:cNvSpPr>
            <a:spLocks noGrp="1"/>
          </p:cNvSpPr>
          <p:nvPr>
            <p:ph type="ftr" sz="quarter" idx="11"/>
          </p:nvPr>
        </p:nvSpPr>
        <p:spPr/>
        <p:txBody>
          <a:bodyPr/>
          <a:lstStyle/>
          <a:p>
            <a:endParaRPr lang="en-US">
              <a:solidFill>
                <a:srgbClr val="FFFFFF">
                  <a:tint val="75000"/>
                </a:srgbClr>
              </a:solidFill>
            </a:endParaRPr>
          </a:p>
        </p:txBody>
      </p:sp>
      <p:sp>
        <p:nvSpPr>
          <p:cNvPr id="11" name="Picture Placeholder 10">
            <a:extLst>
              <a:ext uri="{FF2B5EF4-FFF2-40B4-BE49-F238E27FC236}">
                <a16:creationId xmlns="" xmlns:a16="http://schemas.microsoft.com/office/drawing/2014/main" id="{FFFF7217-FCD0-4A8A-B377-29B7E8F398EE}"/>
              </a:ext>
            </a:extLst>
          </p:cNvPr>
          <p:cNvSpPr>
            <a:spLocks noGrp="1"/>
          </p:cNvSpPr>
          <p:nvPr>
            <p:ph type="pic" sz="quarter" idx="12"/>
          </p:nvPr>
        </p:nvSpPr>
        <p:spPr>
          <a:xfrm>
            <a:off x="144463" y="149225"/>
            <a:ext cx="11903075" cy="3279775"/>
          </a:xfrm>
        </p:spPr>
        <p:txBody>
          <a:bodyPr/>
          <a:lstStyle/>
          <a:p>
            <a:endParaRPr lang="en-ID"/>
          </a:p>
        </p:txBody>
      </p:sp>
      <p:sp>
        <p:nvSpPr>
          <p:cNvPr id="7" name="Title 1">
            <a:extLst>
              <a:ext uri="{FF2B5EF4-FFF2-40B4-BE49-F238E27FC236}">
                <a16:creationId xmlns="" xmlns:a16="http://schemas.microsoft.com/office/drawing/2014/main" id="{8B278207-40F1-4CC1-B990-0006B8D40CA2}"/>
              </a:ext>
            </a:extLst>
          </p:cNvPr>
          <p:cNvSpPr>
            <a:spLocks noGrp="1"/>
          </p:cNvSpPr>
          <p:nvPr>
            <p:ph type="title"/>
          </p:nvPr>
        </p:nvSpPr>
        <p:spPr>
          <a:xfrm>
            <a:off x="838200" y="395724"/>
            <a:ext cx="10515600" cy="986036"/>
          </a:xfrm>
        </p:spPr>
        <p:txBody>
          <a:bodyPr/>
          <a:lstStyle>
            <a:lvl1pPr algn="ctr">
              <a:defRPr/>
            </a:lvl1pPr>
          </a:lstStyle>
          <a:p>
            <a:r>
              <a:rPr lang="en-US"/>
              <a:t>Click to edit Master title style</a:t>
            </a:r>
            <a:endParaRPr lang="en-ID"/>
          </a:p>
        </p:txBody>
      </p:sp>
      <p:sp>
        <p:nvSpPr>
          <p:cNvPr id="8" name="Text Placeholder 9">
            <a:extLst>
              <a:ext uri="{FF2B5EF4-FFF2-40B4-BE49-F238E27FC236}">
                <a16:creationId xmlns="" xmlns:a16="http://schemas.microsoft.com/office/drawing/2014/main" id="{6E72771F-C44F-4A27-AB45-B4A1254562C5}"/>
              </a:ext>
            </a:extLst>
          </p:cNvPr>
          <p:cNvSpPr>
            <a:spLocks noGrp="1"/>
          </p:cNvSpPr>
          <p:nvPr>
            <p:ph type="body" sz="quarter" idx="13" hasCustomPrompt="1"/>
          </p:nvPr>
        </p:nvSpPr>
        <p:spPr>
          <a:xfrm>
            <a:off x="838200" y="1158875"/>
            <a:ext cx="10515600" cy="365125"/>
          </a:xfrm>
        </p:spPr>
        <p:txBody>
          <a:bodyPr>
            <a:noAutofit/>
          </a:bodyPr>
          <a:lstStyle>
            <a:lvl1pPr marL="0" indent="0" algn="ctr">
              <a:buNone/>
              <a:defRPr sz="1400">
                <a:solidFill>
                  <a:schemeClr val="accent1"/>
                </a:solidFill>
              </a:defRPr>
            </a:lvl1pPr>
            <a:lvl2pPr marL="457200" indent="0">
              <a:buNone/>
              <a:defRPr/>
            </a:lvl2pPr>
          </a:lstStyle>
          <a:p>
            <a:pPr lvl="0"/>
            <a:r>
              <a:rPr lang="en-US" dirty="0"/>
              <a:t>Insert your subtitle here</a:t>
            </a:r>
          </a:p>
        </p:txBody>
      </p:sp>
      <p:sp>
        <p:nvSpPr>
          <p:cNvPr id="13" name="Picture Placeholder 12">
            <a:extLst>
              <a:ext uri="{FF2B5EF4-FFF2-40B4-BE49-F238E27FC236}">
                <a16:creationId xmlns="" xmlns:a16="http://schemas.microsoft.com/office/drawing/2014/main" id="{D9185968-EB6A-4B69-8C1D-3E33CEC7D13F}"/>
              </a:ext>
            </a:extLst>
          </p:cNvPr>
          <p:cNvSpPr>
            <a:spLocks noGrp="1"/>
          </p:cNvSpPr>
          <p:nvPr>
            <p:ph type="pic" sz="quarter" idx="14"/>
          </p:nvPr>
        </p:nvSpPr>
        <p:spPr>
          <a:xfrm>
            <a:off x="5093494" y="2061687"/>
            <a:ext cx="2005012" cy="2005012"/>
          </a:xfrm>
        </p:spPr>
        <p:txBody>
          <a:bodyPr/>
          <a:lstStyle/>
          <a:p>
            <a:endParaRPr lang="en-ID"/>
          </a:p>
        </p:txBody>
      </p:sp>
      <p:sp>
        <p:nvSpPr>
          <p:cNvPr id="14" name="Rectangle 13">
            <a:extLst>
              <a:ext uri="{FF2B5EF4-FFF2-40B4-BE49-F238E27FC236}">
                <a16:creationId xmlns="" xmlns:a16="http://schemas.microsoft.com/office/drawing/2014/main" id="{CF6633F8-1B31-49A7-BF63-C9B0313AA221}"/>
              </a:ext>
            </a:extLst>
          </p:cNvPr>
          <p:cNvSpPr/>
          <p:nvPr userDrawn="1"/>
        </p:nvSpPr>
        <p:spPr>
          <a:xfrm>
            <a:off x="11193779" y="6462276"/>
            <a:ext cx="720000" cy="262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32363F"/>
              </a:solidFill>
            </a:endParaRPr>
          </a:p>
        </p:txBody>
      </p:sp>
      <p:sp>
        <p:nvSpPr>
          <p:cNvPr id="15" name="Slide Number Placeholder 4">
            <a:extLst>
              <a:ext uri="{FF2B5EF4-FFF2-40B4-BE49-F238E27FC236}">
                <a16:creationId xmlns="" xmlns:a16="http://schemas.microsoft.com/office/drawing/2014/main" id="{31946B16-90EF-47BB-A0D1-2DC28366250F}"/>
              </a:ext>
            </a:extLst>
          </p:cNvPr>
          <p:cNvSpPr>
            <a:spLocks noGrp="1"/>
          </p:cNvSpPr>
          <p:nvPr>
            <p:ph type="sldNum" sz="quarter" idx="15"/>
          </p:nvPr>
        </p:nvSpPr>
        <p:spPr>
          <a:xfrm>
            <a:off x="11313159" y="6456244"/>
            <a:ext cx="559979" cy="274955"/>
          </a:xfrm>
        </p:spPr>
        <p:txBody>
          <a:bodyPr/>
          <a:lstStyle>
            <a:lvl1pPr algn="r">
              <a:defRPr sz="1000">
                <a:solidFill>
                  <a:schemeClr val="bg2"/>
                </a:solidFill>
              </a:defRPr>
            </a:lvl1pPr>
          </a:lstStyle>
          <a:p>
            <a:fld id="{E3813BF9-5145-4417-B95D-FA8627973885}" type="slidenum">
              <a:rPr lang="en-US" smtClean="0">
                <a:solidFill>
                  <a:srgbClr val="FFFFFF"/>
                </a:solidFill>
              </a:rPr>
              <a:pPr/>
              <a:t>‹#›</a:t>
            </a:fld>
            <a:endParaRPr lang="en-US">
              <a:solidFill>
                <a:srgbClr val="FFFFFF"/>
              </a:solidFill>
            </a:endParaRPr>
          </a:p>
        </p:txBody>
      </p:sp>
      <p:sp>
        <p:nvSpPr>
          <p:cNvPr id="16" name="TextBox 15">
            <a:extLst>
              <a:ext uri="{FF2B5EF4-FFF2-40B4-BE49-F238E27FC236}">
                <a16:creationId xmlns="" xmlns:a16="http://schemas.microsoft.com/office/drawing/2014/main" id="{2EDD8459-35C2-44CC-B56E-55CEFA2AECF1}"/>
              </a:ext>
            </a:extLst>
          </p:cNvPr>
          <p:cNvSpPr txBox="1"/>
          <p:nvPr userDrawn="1"/>
        </p:nvSpPr>
        <p:spPr>
          <a:xfrm>
            <a:off x="11237030" y="6470611"/>
            <a:ext cx="447558" cy="246221"/>
          </a:xfrm>
          <a:prstGeom prst="rect">
            <a:avLst/>
          </a:prstGeom>
          <a:noFill/>
        </p:spPr>
        <p:txBody>
          <a:bodyPr wrap="none" rtlCol="0">
            <a:spAutoFit/>
          </a:bodyPr>
          <a:lstStyle/>
          <a:p>
            <a:pPr algn="r"/>
            <a:r>
              <a:rPr lang="en-ID" sz="1000" dirty="0">
                <a:solidFill>
                  <a:srgbClr val="FFFFFF"/>
                </a:solidFill>
              </a:rPr>
              <a:t>page</a:t>
            </a:r>
          </a:p>
        </p:txBody>
      </p:sp>
    </p:spTree>
    <p:extLst>
      <p:ext uri="{BB962C8B-B14F-4D97-AF65-F5344CB8AC3E}">
        <p14:creationId xmlns:p14="http://schemas.microsoft.com/office/powerpoint/2010/main" val="178447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F5C96E-50A4-4363-A471-EC9F2D806836}" type="datetime1">
              <a:rPr lang="fr-FR" smtClean="0"/>
              <a:t>07/05/2020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BD59907-F48E-3146-B43D-B5A180CD7FDF}" type="slidenum">
              <a:rPr lang="fr-FR" smtClean="0"/>
              <a:t>‹#›</a:t>
            </a:fld>
            <a:endParaRPr lang="fr-FR"/>
          </a:p>
        </p:txBody>
      </p:sp>
    </p:spTree>
    <p:extLst>
      <p:ext uri="{BB962C8B-B14F-4D97-AF65-F5344CB8AC3E}">
        <p14:creationId xmlns:p14="http://schemas.microsoft.com/office/powerpoint/2010/main" val="3599991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8BE74B-AAD9-428A-A13C-1D3A36588CA8}" type="datetime1">
              <a:rPr lang="fr-FR" smtClean="0"/>
              <a:t>07/05/2020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BD59907-F48E-3146-B43D-B5A180CD7FDF}" type="slidenum">
              <a:rPr lang="fr-FR" smtClean="0"/>
              <a:t>‹#›</a:t>
            </a:fld>
            <a:endParaRPr lang="fr-FR"/>
          </a:p>
        </p:txBody>
      </p:sp>
    </p:spTree>
    <p:extLst>
      <p:ext uri="{BB962C8B-B14F-4D97-AF65-F5344CB8AC3E}">
        <p14:creationId xmlns:p14="http://schemas.microsoft.com/office/powerpoint/2010/main" val="680611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67EDFA-FC1B-4B19-902C-AFD3596F39F6}" type="datetime1">
              <a:rPr lang="fr-FR" smtClean="0"/>
              <a:t>07/05/2020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BD59907-F48E-3146-B43D-B5A180CD7FDF}" type="slidenum">
              <a:rPr lang="fr-FR" smtClean="0"/>
              <a:t>‹#›</a:t>
            </a:fld>
            <a:endParaRPr lang="fr-FR"/>
          </a:p>
        </p:txBody>
      </p:sp>
    </p:spTree>
    <p:extLst>
      <p:ext uri="{BB962C8B-B14F-4D97-AF65-F5344CB8AC3E}">
        <p14:creationId xmlns:p14="http://schemas.microsoft.com/office/powerpoint/2010/main" val="2254405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70E85-3777-4A9A-9A90-774828CEBBE1}" type="datetime1">
              <a:rPr lang="fr-FR" smtClean="0"/>
              <a:t>07/05/2020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BD59907-F48E-3146-B43D-B5A180CD7FDF}" type="slidenum">
              <a:rPr lang="fr-FR" smtClean="0"/>
              <a:t>‹#›</a:t>
            </a:fld>
            <a:endParaRPr lang="fr-FR"/>
          </a:p>
        </p:txBody>
      </p:sp>
    </p:spTree>
    <p:extLst>
      <p:ext uri="{BB962C8B-B14F-4D97-AF65-F5344CB8AC3E}">
        <p14:creationId xmlns:p14="http://schemas.microsoft.com/office/powerpoint/2010/main" val="2379080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A2BBCB-076D-4A95-BFB1-62FC4E955A40}" type="datetime1">
              <a:rPr lang="fr-FR" smtClean="0"/>
              <a:t>07/05/2020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BD59907-F48E-3146-B43D-B5A180CD7FDF}" type="slidenum">
              <a:rPr lang="fr-FR" smtClean="0"/>
              <a:t>‹#›</a:t>
            </a:fld>
            <a:endParaRPr lang="fr-FR"/>
          </a:p>
        </p:txBody>
      </p:sp>
    </p:spTree>
    <p:extLst>
      <p:ext uri="{BB962C8B-B14F-4D97-AF65-F5344CB8AC3E}">
        <p14:creationId xmlns:p14="http://schemas.microsoft.com/office/powerpoint/2010/main" val="241401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63EB3B-AFE6-427A-A964-74EE7C9BC61C}" type="datetime1">
              <a:rPr lang="fr-FR" smtClean="0"/>
              <a:t>07/05/2020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BD59907-F48E-3146-B43D-B5A180CD7FDF}" type="slidenum">
              <a:rPr lang="fr-FR" smtClean="0"/>
              <a:t>‹#›</a:t>
            </a:fld>
            <a:endParaRPr lang="fr-FR"/>
          </a:p>
        </p:txBody>
      </p:sp>
    </p:spTree>
    <p:extLst>
      <p:ext uri="{BB962C8B-B14F-4D97-AF65-F5344CB8AC3E}">
        <p14:creationId xmlns:p14="http://schemas.microsoft.com/office/powerpoint/2010/main" val="808587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4AAB0-0473-41DF-9857-843D20DD3B00}" type="datetime1">
              <a:rPr lang="fr-FR" smtClean="0"/>
              <a:t>07/05/2020</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59907-F48E-3146-B43D-B5A180CD7FDF}" type="slidenum">
              <a:rPr lang="fr-FR" smtClean="0"/>
              <a:t>‹#›</a:t>
            </a:fld>
            <a:endParaRPr lang="fr-FR"/>
          </a:p>
        </p:txBody>
      </p:sp>
    </p:spTree>
    <p:extLst>
      <p:ext uri="{BB962C8B-B14F-4D97-AF65-F5344CB8AC3E}">
        <p14:creationId xmlns:p14="http://schemas.microsoft.com/office/powerpoint/2010/main" val="644375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BE05A6-6893-4CAA-8D5F-2957D0B1D971}" type="datetime1">
              <a:rPr lang="en-US" smtClean="0">
                <a:solidFill>
                  <a:srgbClr val="FFFFFF">
                    <a:tint val="75000"/>
                  </a:srgbClr>
                </a:solidFill>
              </a:rPr>
              <a:pPr/>
              <a:t>07-May-20</a:t>
            </a:fld>
            <a:endParaRPr lang="en-US">
              <a:solidFill>
                <a:srgbClr val="FFFFFF">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FFFFFF">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13BF9-5145-4417-B95D-FA8627973885}"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0293863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2.wdp"/><Relationship Id="rId18" Type="http://schemas.openxmlformats.org/officeDocument/2006/relationships/hyperlink" Target="https://www.elkay.com/us/en.html" TargetMode="External"/><Relationship Id="rId26" Type="http://schemas.openxmlformats.org/officeDocument/2006/relationships/hyperlink" Target="https://www.viega.com/en/homepage.html" TargetMode="External"/><Relationship Id="rId3" Type="http://schemas.openxmlformats.org/officeDocument/2006/relationships/hyperlink" Target="https://www.americanstandard-us.com/" TargetMode="External"/><Relationship Id="rId21" Type="http://schemas.openxmlformats.org/officeDocument/2006/relationships/image" Target="../media/image22.png"/><Relationship Id="rId7" Type="http://schemas.openxmlformats.org/officeDocument/2006/relationships/hyperlink" Target="https://www.idealstandardgulf.com/" TargetMode="External"/><Relationship Id="rId12" Type="http://schemas.openxmlformats.org/officeDocument/2006/relationships/image" Target="../media/image18.png"/><Relationship Id="rId17" Type="http://schemas.openxmlformats.org/officeDocument/2006/relationships/image" Target="../media/image20.png"/><Relationship Id="rId25" Type="http://schemas.openxmlformats.org/officeDocument/2006/relationships/image" Target="../media/image24.png"/><Relationship Id="rId2" Type="http://schemas.openxmlformats.org/officeDocument/2006/relationships/notesSlide" Target="../notesSlides/notesSlide10.xml"/><Relationship Id="rId16" Type="http://schemas.openxmlformats.org/officeDocument/2006/relationships/hyperlink" Target="https://www.international.geberit.com/en/" TargetMode="External"/><Relationship Id="rId20" Type="http://schemas.openxmlformats.org/officeDocument/2006/relationships/hyperlink" Target="http://viglaceraglobal.vn/?lang=en" TargetMode="Externa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hyperlink" Target="http://www.sonia-sa.com/en/" TargetMode="External"/><Relationship Id="rId24" Type="http://schemas.openxmlformats.org/officeDocument/2006/relationships/hyperlink" Target="https://www.blanco.com/int-en/" TargetMode="External"/><Relationship Id="rId5" Type="http://schemas.openxmlformats.org/officeDocument/2006/relationships/hyperlink" Target="https://www.sloan.com/" TargetMode="External"/><Relationship Id="rId15" Type="http://schemas.openxmlformats.org/officeDocument/2006/relationships/image" Target="../media/image19.png"/><Relationship Id="rId23" Type="http://schemas.openxmlformats.org/officeDocument/2006/relationships/image" Target="../media/image23.png"/><Relationship Id="rId10" Type="http://schemas.openxmlformats.org/officeDocument/2006/relationships/image" Target="../media/image17.png"/><Relationship Id="rId19"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hyperlink" Target="https://www.bobrick.com/" TargetMode="External"/><Relationship Id="rId14" Type="http://schemas.openxmlformats.org/officeDocument/2006/relationships/hyperlink" Target="https://www.oli-world.com/en/" TargetMode="External"/><Relationship Id="rId22" Type="http://schemas.openxmlformats.org/officeDocument/2006/relationships/hyperlink" Target="http://www.remer.eu/" TargetMode="External"/><Relationship Id="rId27"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hyperlink" Target="mailto:salesryd@amghamdi.com" TargetMode="External"/><Relationship Id="rId2" Type="http://schemas.openxmlformats.org/officeDocument/2006/relationships/image" Target="../media/image1.jpg"/><Relationship Id="rId1" Type="http://schemas.openxmlformats.org/officeDocument/2006/relationships/slideLayout" Target="../slideLayouts/slideLayout20.xml"/><Relationship Id="rId5" Type="http://schemas.openxmlformats.org/officeDocument/2006/relationships/hyperlink" Target="mailto:salesdam@amghamdi.com" TargetMode="External"/><Relationship Id="rId4" Type="http://schemas.openxmlformats.org/officeDocument/2006/relationships/hyperlink" Target="mailto:salesjed@amghamdi.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147469" y="0"/>
            <a:ext cx="12764344" cy="7142951"/>
            <a:chOff x="-470744" y="-3242"/>
            <a:chExt cx="12764344" cy="7014002"/>
          </a:xfrm>
        </p:grpSpPr>
        <p:grpSp>
          <p:nvGrpSpPr>
            <p:cNvPr id="30" name="Groupe 29">
              <a:extLst>
                <a:ext uri="{FF2B5EF4-FFF2-40B4-BE49-F238E27FC236}">
                  <a16:creationId xmlns:a16="http://schemas.microsoft.com/office/drawing/2014/main" xmlns="" id="{CE8145B1-0D83-7A4B-BFE3-45F1C2223F4C}"/>
                </a:ext>
              </a:extLst>
            </p:cNvPr>
            <p:cNvGrpSpPr/>
            <p:nvPr/>
          </p:nvGrpSpPr>
          <p:grpSpPr>
            <a:xfrm>
              <a:off x="-470744" y="-3242"/>
              <a:ext cx="12764344" cy="7014002"/>
              <a:chOff x="-470199" y="-102918"/>
              <a:chExt cx="12764344" cy="7014002"/>
            </a:xfrm>
          </p:grpSpPr>
          <p:pic>
            <p:nvPicPr>
              <p:cNvPr id="29" name="Image 28">
                <a:extLst>
                  <a:ext uri="{FF2B5EF4-FFF2-40B4-BE49-F238E27FC236}">
                    <a16:creationId xmlns:a16="http://schemas.microsoft.com/office/drawing/2014/main" xmlns="" id="{593387B2-94DB-8346-ABCF-4F7E0FCE422C}"/>
                  </a:ext>
                </a:extLst>
              </p:cNvPr>
              <p:cNvPicPr>
                <a:picLocks noChangeAspect="1"/>
              </p:cNvPicPr>
              <p:nvPr/>
            </p:nvPicPr>
            <p:blipFill>
              <a:blip r:embed="rId3"/>
              <a:stretch>
                <a:fillRect/>
              </a:stretch>
            </p:blipFill>
            <p:spPr>
              <a:xfrm>
                <a:off x="-470199" y="-102918"/>
                <a:ext cx="12764344" cy="7014002"/>
              </a:xfrm>
              <a:prstGeom prst="rect">
                <a:avLst/>
              </a:prstGeom>
            </p:spPr>
          </p:pic>
          <p:sp>
            <p:nvSpPr>
              <p:cNvPr id="24" name="Forme libre 23">
                <a:extLst>
                  <a:ext uri="{FF2B5EF4-FFF2-40B4-BE49-F238E27FC236}">
                    <a16:creationId xmlns:a16="http://schemas.microsoft.com/office/drawing/2014/main" xmlns="" id="{12E7909C-2937-5C44-BA90-9A7F9DF5F4EB}"/>
                  </a:ext>
                </a:extLst>
              </p:cNvPr>
              <p:cNvSpPr/>
              <p:nvPr/>
            </p:nvSpPr>
            <p:spPr>
              <a:xfrm>
                <a:off x="3969862" y="-102918"/>
                <a:ext cx="8324283" cy="6887026"/>
              </a:xfrm>
              <a:custGeom>
                <a:avLst/>
                <a:gdLst>
                  <a:gd name="connsiteX0" fmla="*/ 1254316 w 8587685"/>
                  <a:gd name="connsiteY0" fmla="*/ 4244453 h 6859401"/>
                  <a:gd name="connsiteX1" fmla="*/ 1255168 w 8587685"/>
                  <a:gd name="connsiteY1" fmla="*/ 4245560 h 6859401"/>
                  <a:gd name="connsiteX2" fmla="*/ 1255489 w 8587685"/>
                  <a:gd name="connsiteY2" fmla="*/ 4246024 h 6859401"/>
                  <a:gd name="connsiteX3" fmla="*/ 2076874 w 8587685"/>
                  <a:gd name="connsiteY3" fmla="*/ 0 h 6859401"/>
                  <a:gd name="connsiteX4" fmla="*/ 2085568 w 8587685"/>
                  <a:gd name="connsiteY4" fmla="*/ 0 h 6859401"/>
                  <a:gd name="connsiteX5" fmla="*/ 2161309 w 8587685"/>
                  <a:gd name="connsiteY5" fmla="*/ 10820 h 6859401"/>
                  <a:gd name="connsiteX6" fmla="*/ 2197137 w 8587685"/>
                  <a:gd name="connsiteY6" fmla="*/ 4190 h 6859401"/>
                  <a:gd name="connsiteX7" fmla="*/ 2205807 w 8587685"/>
                  <a:gd name="connsiteY7" fmla="*/ 0 h 6859401"/>
                  <a:gd name="connsiteX8" fmla="*/ 4934835 w 8587685"/>
                  <a:gd name="connsiteY8" fmla="*/ 0 h 6859401"/>
                  <a:gd name="connsiteX9" fmla="*/ 5367647 w 8587685"/>
                  <a:gd name="connsiteY9" fmla="*/ 10820 h 6859401"/>
                  <a:gd name="connsiteX10" fmla="*/ 5455070 w 8587685"/>
                  <a:gd name="connsiteY10" fmla="*/ 42 h 6859401"/>
                  <a:gd name="connsiteX11" fmla="*/ 5455343 w 8587685"/>
                  <a:gd name="connsiteY11" fmla="*/ 0 h 6859401"/>
                  <a:gd name="connsiteX12" fmla="*/ 8587685 w 8587685"/>
                  <a:gd name="connsiteY12" fmla="*/ 0 h 6859401"/>
                  <a:gd name="connsiteX13" fmla="*/ 8587685 w 8587685"/>
                  <a:gd name="connsiteY13" fmla="*/ 6764230 h 6859401"/>
                  <a:gd name="connsiteX14" fmla="*/ 8573985 w 8587685"/>
                  <a:gd name="connsiteY14" fmla="*/ 6791630 h 6859401"/>
                  <a:gd name="connsiteX15" fmla="*/ 8562109 w 8587685"/>
                  <a:gd name="connsiteY15" fmla="*/ 6827256 h 6859401"/>
                  <a:gd name="connsiteX16" fmla="*/ 8540680 w 8587685"/>
                  <a:gd name="connsiteY16" fmla="*/ 6859401 h 6859401"/>
                  <a:gd name="connsiteX17" fmla="*/ 567696 w 8587685"/>
                  <a:gd name="connsiteY17" fmla="*/ 6859401 h 6859401"/>
                  <a:gd name="connsiteX18" fmla="*/ 522515 w 8587685"/>
                  <a:gd name="connsiteY18" fmla="*/ 6791630 h 6859401"/>
                  <a:gd name="connsiteX19" fmla="*/ 451263 w 8587685"/>
                  <a:gd name="connsiteY19" fmla="*/ 6744129 h 6859401"/>
                  <a:gd name="connsiteX20" fmla="*/ 344385 w 8587685"/>
                  <a:gd name="connsiteY20" fmla="*/ 6684752 h 6859401"/>
                  <a:gd name="connsiteX21" fmla="*/ 320634 w 8587685"/>
                  <a:gd name="connsiteY21" fmla="*/ 6649126 h 6859401"/>
                  <a:gd name="connsiteX22" fmla="*/ 308759 w 8587685"/>
                  <a:gd name="connsiteY22" fmla="*/ 6494747 h 6859401"/>
                  <a:gd name="connsiteX23" fmla="*/ 320634 w 8587685"/>
                  <a:gd name="connsiteY23" fmla="*/ 6459121 h 6859401"/>
                  <a:gd name="connsiteX24" fmla="*/ 368135 w 8587685"/>
                  <a:gd name="connsiteY24" fmla="*/ 6387869 h 6859401"/>
                  <a:gd name="connsiteX25" fmla="*/ 391886 w 8587685"/>
                  <a:gd name="connsiteY25" fmla="*/ 6304742 h 6859401"/>
                  <a:gd name="connsiteX26" fmla="*/ 391886 w 8587685"/>
                  <a:gd name="connsiteY26" fmla="*/ 6150363 h 6859401"/>
                  <a:gd name="connsiteX27" fmla="*/ 344385 w 8587685"/>
                  <a:gd name="connsiteY27" fmla="*/ 6079111 h 6859401"/>
                  <a:gd name="connsiteX28" fmla="*/ 332509 w 8587685"/>
                  <a:gd name="connsiteY28" fmla="*/ 6043485 h 6859401"/>
                  <a:gd name="connsiteX29" fmla="*/ 308759 w 8587685"/>
                  <a:gd name="connsiteY29" fmla="*/ 5972233 h 6859401"/>
                  <a:gd name="connsiteX30" fmla="*/ 213756 w 8587685"/>
                  <a:gd name="connsiteY30" fmla="*/ 5960358 h 6859401"/>
                  <a:gd name="connsiteX31" fmla="*/ 178130 w 8587685"/>
                  <a:gd name="connsiteY31" fmla="*/ 5948482 h 6859401"/>
                  <a:gd name="connsiteX32" fmla="*/ 154380 w 8587685"/>
                  <a:gd name="connsiteY32" fmla="*/ 5912856 h 6859401"/>
                  <a:gd name="connsiteX33" fmla="*/ 47502 w 8587685"/>
                  <a:gd name="connsiteY33" fmla="*/ 5853480 h 6859401"/>
                  <a:gd name="connsiteX34" fmla="*/ 23751 w 8587685"/>
                  <a:gd name="connsiteY34" fmla="*/ 5817854 h 6859401"/>
                  <a:gd name="connsiteX35" fmla="*/ 0 w 8587685"/>
                  <a:gd name="connsiteY35" fmla="*/ 5746602 h 6859401"/>
                  <a:gd name="connsiteX36" fmla="*/ 11876 w 8587685"/>
                  <a:gd name="connsiteY36" fmla="*/ 5710976 h 6859401"/>
                  <a:gd name="connsiteX37" fmla="*/ 47502 w 8587685"/>
                  <a:gd name="connsiteY37" fmla="*/ 5604098 h 6859401"/>
                  <a:gd name="connsiteX38" fmla="*/ 71252 w 8587685"/>
                  <a:gd name="connsiteY38" fmla="*/ 5568472 h 6859401"/>
                  <a:gd name="connsiteX39" fmla="*/ 95003 w 8587685"/>
                  <a:gd name="connsiteY39" fmla="*/ 5497220 h 6859401"/>
                  <a:gd name="connsiteX40" fmla="*/ 106878 w 8587685"/>
                  <a:gd name="connsiteY40" fmla="*/ 5449719 h 6859401"/>
                  <a:gd name="connsiteX41" fmla="*/ 130629 w 8587685"/>
                  <a:gd name="connsiteY41" fmla="*/ 5307215 h 6859401"/>
                  <a:gd name="connsiteX42" fmla="*/ 118754 w 8587685"/>
                  <a:gd name="connsiteY42" fmla="*/ 5259714 h 6859401"/>
                  <a:gd name="connsiteX43" fmla="*/ 95003 w 8587685"/>
                  <a:gd name="connsiteY43" fmla="*/ 5224088 h 6859401"/>
                  <a:gd name="connsiteX44" fmla="*/ 71252 w 8587685"/>
                  <a:gd name="connsiteY44" fmla="*/ 5152836 h 6859401"/>
                  <a:gd name="connsiteX45" fmla="*/ 35626 w 8587685"/>
                  <a:gd name="connsiteY45" fmla="*/ 5129085 h 6859401"/>
                  <a:gd name="connsiteX46" fmla="*/ 23751 w 8587685"/>
                  <a:gd name="connsiteY46" fmla="*/ 5010332 h 6859401"/>
                  <a:gd name="connsiteX47" fmla="*/ 47502 w 8587685"/>
                  <a:gd name="connsiteY47" fmla="*/ 4939080 h 6859401"/>
                  <a:gd name="connsiteX48" fmla="*/ 106878 w 8587685"/>
                  <a:gd name="connsiteY48" fmla="*/ 4891578 h 6859401"/>
                  <a:gd name="connsiteX49" fmla="*/ 225632 w 8587685"/>
                  <a:gd name="connsiteY49" fmla="*/ 4867828 h 6859401"/>
                  <a:gd name="connsiteX50" fmla="*/ 261258 w 8587685"/>
                  <a:gd name="connsiteY50" fmla="*/ 4855952 h 6859401"/>
                  <a:gd name="connsiteX51" fmla="*/ 344385 w 8587685"/>
                  <a:gd name="connsiteY51" fmla="*/ 4844077 h 6859401"/>
                  <a:gd name="connsiteX52" fmla="*/ 368135 w 8587685"/>
                  <a:gd name="connsiteY52" fmla="*/ 4915329 h 6859401"/>
                  <a:gd name="connsiteX53" fmla="*/ 391886 w 8587685"/>
                  <a:gd name="connsiteY53" fmla="*/ 4950955 h 6859401"/>
                  <a:gd name="connsiteX54" fmla="*/ 486889 w 8587685"/>
                  <a:gd name="connsiteY54" fmla="*/ 4962830 h 6859401"/>
                  <a:gd name="connsiteX55" fmla="*/ 522515 w 8587685"/>
                  <a:gd name="connsiteY55" fmla="*/ 4939080 h 6859401"/>
                  <a:gd name="connsiteX56" fmla="*/ 558141 w 8587685"/>
                  <a:gd name="connsiteY56" fmla="*/ 4927204 h 6859401"/>
                  <a:gd name="connsiteX57" fmla="*/ 700645 w 8587685"/>
                  <a:gd name="connsiteY57" fmla="*/ 4962830 h 6859401"/>
                  <a:gd name="connsiteX58" fmla="*/ 783772 w 8587685"/>
                  <a:gd name="connsiteY58" fmla="*/ 4867828 h 6859401"/>
                  <a:gd name="connsiteX59" fmla="*/ 819398 w 8587685"/>
                  <a:gd name="connsiteY59" fmla="*/ 4844077 h 6859401"/>
                  <a:gd name="connsiteX60" fmla="*/ 855024 w 8587685"/>
                  <a:gd name="connsiteY60" fmla="*/ 4832202 h 6859401"/>
                  <a:gd name="connsiteX61" fmla="*/ 926276 w 8587685"/>
                  <a:gd name="connsiteY61" fmla="*/ 4808451 h 6859401"/>
                  <a:gd name="connsiteX62" fmla="*/ 938151 w 8587685"/>
                  <a:gd name="connsiteY62" fmla="*/ 4760950 h 6859401"/>
                  <a:gd name="connsiteX63" fmla="*/ 950026 w 8587685"/>
                  <a:gd name="connsiteY63" fmla="*/ 4725324 h 6859401"/>
                  <a:gd name="connsiteX64" fmla="*/ 973777 w 8587685"/>
                  <a:gd name="connsiteY64" fmla="*/ 4654072 h 6859401"/>
                  <a:gd name="connsiteX65" fmla="*/ 1009403 w 8587685"/>
                  <a:gd name="connsiteY65" fmla="*/ 4630321 h 6859401"/>
                  <a:gd name="connsiteX66" fmla="*/ 1045029 w 8587685"/>
                  <a:gd name="connsiteY66" fmla="*/ 4618446 h 6859401"/>
                  <a:gd name="connsiteX67" fmla="*/ 1080655 w 8587685"/>
                  <a:gd name="connsiteY67" fmla="*/ 4606571 h 6859401"/>
                  <a:gd name="connsiteX68" fmla="*/ 1116281 w 8587685"/>
                  <a:gd name="connsiteY68" fmla="*/ 4594695 h 6859401"/>
                  <a:gd name="connsiteX69" fmla="*/ 1223159 w 8587685"/>
                  <a:gd name="connsiteY69" fmla="*/ 4547194 h 6859401"/>
                  <a:gd name="connsiteX70" fmla="*/ 1246909 w 8587685"/>
                  <a:gd name="connsiteY70" fmla="*/ 4511568 h 6859401"/>
                  <a:gd name="connsiteX71" fmla="*/ 1282535 w 8587685"/>
                  <a:gd name="connsiteY71" fmla="*/ 4285937 h 6859401"/>
                  <a:gd name="connsiteX72" fmla="*/ 1263479 w 8587685"/>
                  <a:gd name="connsiteY72" fmla="*/ 4257596 h 6859401"/>
                  <a:gd name="connsiteX73" fmla="*/ 1255489 w 8587685"/>
                  <a:gd name="connsiteY73" fmla="*/ 4246024 h 6859401"/>
                  <a:gd name="connsiteX74" fmla="*/ 1257636 w 8587685"/>
                  <a:gd name="connsiteY74" fmla="*/ 4248899 h 6859401"/>
                  <a:gd name="connsiteX75" fmla="*/ 1246909 w 8587685"/>
                  <a:gd name="connsiteY75" fmla="*/ 4214685 h 6859401"/>
                  <a:gd name="connsiteX76" fmla="*/ 1199408 w 8587685"/>
                  <a:gd name="connsiteY76" fmla="*/ 4131558 h 6859401"/>
                  <a:gd name="connsiteX77" fmla="*/ 1187533 w 8587685"/>
                  <a:gd name="connsiteY77" fmla="*/ 4060306 h 6859401"/>
                  <a:gd name="connsiteX78" fmla="*/ 1175658 w 8587685"/>
                  <a:gd name="connsiteY78" fmla="*/ 3953428 h 6859401"/>
                  <a:gd name="connsiteX79" fmla="*/ 1163782 w 8587685"/>
                  <a:gd name="connsiteY79" fmla="*/ 3917802 h 6859401"/>
                  <a:gd name="connsiteX80" fmla="*/ 1187533 w 8587685"/>
                  <a:gd name="connsiteY80" fmla="*/ 3882176 h 6859401"/>
                  <a:gd name="connsiteX81" fmla="*/ 1294411 w 8587685"/>
                  <a:gd name="connsiteY81" fmla="*/ 3822799 h 6859401"/>
                  <a:gd name="connsiteX82" fmla="*/ 1365663 w 8587685"/>
                  <a:gd name="connsiteY82" fmla="*/ 3775298 h 6859401"/>
                  <a:gd name="connsiteX83" fmla="*/ 1401289 w 8587685"/>
                  <a:gd name="connsiteY83" fmla="*/ 3751547 h 6859401"/>
                  <a:gd name="connsiteX84" fmla="*/ 1413164 w 8587685"/>
                  <a:gd name="connsiteY84" fmla="*/ 3715921 h 6859401"/>
                  <a:gd name="connsiteX85" fmla="*/ 1436915 w 8587685"/>
                  <a:gd name="connsiteY85" fmla="*/ 3680295 h 6859401"/>
                  <a:gd name="connsiteX86" fmla="*/ 1448790 w 8587685"/>
                  <a:gd name="connsiteY86" fmla="*/ 3644669 h 6859401"/>
                  <a:gd name="connsiteX87" fmla="*/ 1484416 w 8587685"/>
                  <a:gd name="connsiteY87" fmla="*/ 3335911 h 6859401"/>
                  <a:gd name="connsiteX88" fmla="*/ 1460665 w 8587685"/>
                  <a:gd name="connsiteY88" fmla="*/ 3205282 h 6859401"/>
                  <a:gd name="connsiteX89" fmla="*/ 1472541 w 8587685"/>
                  <a:gd name="connsiteY89" fmla="*/ 3169656 h 6859401"/>
                  <a:gd name="connsiteX90" fmla="*/ 1484416 w 8587685"/>
                  <a:gd name="connsiteY90" fmla="*/ 3110280 h 6859401"/>
                  <a:gd name="connsiteX91" fmla="*/ 1472541 w 8587685"/>
                  <a:gd name="connsiteY91" fmla="*/ 3074654 h 6859401"/>
                  <a:gd name="connsiteX92" fmla="*/ 1448790 w 8587685"/>
                  <a:gd name="connsiteY92" fmla="*/ 2979651 h 6859401"/>
                  <a:gd name="connsiteX93" fmla="*/ 1436915 w 8587685"/>
                  <a:gd name="connsiteY93" fmla="*/ 2944025 h 6859401"/>
                  <a:gd name="connsiteX94" fmla="*/ 1413164 w 8587685"/>
                  <a:gd name="connsiteY94" fmla="*/ 2908399 h 6859401"/>
                  <a:gd name="connsiteX95" fmla="*/ 1306286 w 8587685"/>
                  <a:gd name="connsiteY95" fmla="*/ 2825272 h 6859401"/>
                  <a:gd name="connsiteX96" fmla="*/ 1199408 w 8587685"/>
                  <a:gd name="connsiteY96" fmla="*/ 2742145 h 6859401"/>
                  <a:gd name="connsiteX97" fmla="*/ 1187533 w 8587685"/>
                  <a:gd name="connsiteY97" fmla="*/ 2706519 h 6859401"/>
                  <a:gd name="connsiteX98" fmla="*/ 1163782 w 8587685"/>
                  <a:gd name="connsiteY98" fmla="*/ 2670893 h 6859401"/>
                  <a:gd name="connsiteX99" fmla="*/ 1116281 w 8587685"/>
                  <a:gd name="connsiteY99" fmla="*/ 2599641 h 6859401"/>
                  <a:gd name="connsiteX100" fmla="*/ 1104406 w 8587685"/>
                  <a:gd name="connsiteY100" fmla="*/ 2564015 h 6859401"/>
                  <a:gd name="connsiteX101" fmla="*/ 1116281 w 8587685"/>
                  <a:gd name="connsiteY101" fmla="*/ 2326508 h 6859401"/>
                  <a:gd name="connsiteX102" fmla="*/ 1199408 w 8587685"/>
                  <a:gd name="connsiteY102" fmla="*/ 2279007 h 6859401"/>
                  <a:gd name="connsiteX103" fmla="*/ 1223159 w 8587685"/>
                  <a:gd name="connsiteY103" fmla="*/ 2314633 h 6859401"/>
                  <a:gd name="connsiteX104" fmla="*/ 1294411 w 8587685"/>
                  <a:gd name="connsiteY104" fmla="*/ 2267132 h 6859401"/>
                  <a:gd name="connsiteX105" fmla="*/ 1318161 w 8587685"/>
                  <a:gd name="connsiteY105" fmla="*/ 2231506 h 6859401"/>
                  <a:gd name="connsiteX106" fmla="*/ 1353787 w 8587685"/>
                  <a:gd name="connsiteY106" fmla="*/ 2195880 h 6859401"/>
                  <a:gd name="connsiteX107" fmla="*/ 1365663 w 8587685"/>
                  <a:gd name="connsiteY107" fmla="*/ 2160254 h 6859401"/>
                  <a:gd name="connsiteX108" fmla="*/ 1389413 w 8587685"/>
                  <a:gd name="connsiteY108" fmla="*/ 2124628 h 6859401"/>
                  <a:gd name="connsiteX109" fmla="*/ 1436915 w 8587685"/>
                  <a:gd name="connsiteY109" fmla="*/ 2053376 h 6859401"/>
                  <a:gd name="connsiteX110" fmla="*/ 1472541 w 8587685"/>
                  <a:gd name="connsiteY110" fmla="*/ 2029625 h 6859401"/>
                  <a:gd name="connsiteX111" fmla="*/ 1555668 w 8587685"/>
                  <a:gd name="connsiteY111" fmla="*/ 1946498 h 6859401"/>
                  <a:gd name="connsiteX112" fmla="*/ 1567543 w 8587685"/>
                  <a:gd name="connsiteY112" fmla="*/ 1495236 h 6859401"/>
                  <a:gd name="connsiteX113" fmla="*/ 1555668 w 8587685"/>
                  <a:gd name="connsiteY113" fmla="*/ 1459610 h 6859401"/>
                  <a:gd name="connsiteX114" fmla="*/ 1531917 w 8587685"/>
                  <a:gd name="connsiteY114" fmla="*/ 1423984 h 6859401"/>
                  <a:gd name="connsiteX115" fmla="*/ 1520042 w 8587685"/>
                  <a:gd name="connsiteY115" fmla="*/ 1340856 h 6859401"/>
                  <a:gd name="connsiteX116" fmla="*/ 1543793 w 8587685"/>
                  <a:gd name="connsiteY116" fmla="*/ 1269604 h 6859401"/>
                  <a:gd name="connsiteX117" fmla="*/ 1567543 w 8587685"/>
                  <a:gd name="connsiteY117" fmla="*/ 1233978 h 6859401"/>
                  <a:gd name="connsiteX118" fmla="*/ 1591294 w 8587685"/>
                  <a:gd name="connsiteY118" fmla="*/ 1162726 h 6859401"/>
                  <a:gd name="connsiteX119" fmla="*/ 1626920 w 8587685"/>
                  <a:gd name="connsiteY119" fmla="*/ 1162726 h 6859401"/>
                  <a:gd name="connsiteX120" fmla="*/ 1662546 w 8587685"/>
                  <a:gd name="connsiteY120" fmla="*/ 1174602 h 6859401"/>
                  <a:gd name="connsiteX121" fmla="*/ 1698172 w 8587685"/>
                  <a:gd name="connsiteY121" fmla="*/ 1055849 h 6859401"/>
                  <a:gd name="connsiteX122" fmla="*/ 1923803 w 8587685"/>
                  <a:gd name="connsiteY122" fmla="*/ 1055849 h 6859401"/>
                  <a:gd name="connsiteX123" fmla="*/ 2078182 w 8587685"/>
                  <a:gd name="connsiteY123" fmla="*/ 1032098 h 6859401"/>
                  <a:gd name="connsiteX124" fmla="*/ 2113808 w 8587685"/>
                  <a:gd name="connsiteY124" fmla="*/ 1020223 h 6859401"/>
                  <a:gd name="connsiteX125" fmla="*/ 2149434 w 8587685"/>
                  <a:gd name="connsiteY125" fmla="*/ 948971 h 6859401"/>
                  <a:gd name="connsiteX126" fmla="*/ 2149434 w 8587685"/>
                  <a:gd name="connsiteY126" fmla="*/ 794591 h 6859401"/>
                  <a:gd name="connsiteX127" fmla="*/ 2101933 w 8587685"/>
                  <a:gd name="connsiteY127" fmla="*/ 723339 h 6859401"/>
                  <a:gd name="connsiteX128" fmla="*/ 2030681 w 8587685"/>
                  <a:gd name="connsiteY128" fmla="*/ 663963 h 6859401"/>
                  <a:gd name="connsiteX129" fmla="*/ 1995055 w 8587685"/>
                  <a:gd name="connsiteY129" fmla="*/ 652088 h 6859401"/>
                  <a:gd name="connsiteX130" fmla="*/ 1923803 w 8587685"/>
                  <a:gd name="connsiteY130" fmla="*/ 604586 h 6859401"/>
                  <a:gd name="connsiteX131" fmla="*/ 1900052 w 8587685"/>
                  <a:gd name="connsiteY131" fmla="*/ 568960 h 6859401"/>
                  <a:gd name="connsiteX132" fmla="*/ 1876302 w 8587685"/>
                  <a:gd name="connsiteY132" fmla="*/ 319578 h 6859401"/>
                  <a:gd name="connsiteX133" fmla="*/ 1888177 w 8587685"/>
                  <a:gd name="connsiteY133" fmla="*/ 283952 h 6859401"/>
                  <a:gd name="connsiteX134" fmla="*/ 1923803 w 8587685"/>
                  <a:gd name="connsiteY134" fmla="*/ 177075 h 6859401"/>
                  <a:gd name="connsiteX135" fmla="*/ 1947554 w 8587685"/>
                  <a:gd name="connsiteY135" fmla="*/ 141449 h 6859401"/>
                  <a:gd name="connsiteX136" fmla="*/ 1995055 w 8587685"/>
                  <a:gd name="connsiteY136" fmla="*/ 70197 h 6859401"/>
                  <a:gd name="connsiteX137" fmla="*/ 2035476 w 8587685"/>
                  <a:gd name="connsiteY137" fmla="*/ 33390 h 68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587685" h="6859401">
                    <a:moveTo>
                      <a:pt x="1254316" y="4244453"/>
                    </a:moveTo>
                    <a:cubicBezTo>
                      <a:pt x="1253722" y="4243598"/>
                      <a:pt x="1253824" y="4243668"/>
                      <a:pt x="1255168" y="4245560"/>
                    </a:cubicBezTo>
                    <a:lnTo>
                      <a:pt x="1255489" y="4246024"/>
                    </a:lnTo>
                    <a:close/>
                    <a:moveTo>
                      <a:pt x="2076874" y="0"/>
                    </a:moveTo>
                    <a:lnTo>
                      <a:pt x="2085568" y="0"/>
                    </a:lnTo>
                    <a:lnTo>
                      <a:pt x="2161309" y="10820"/>
                    </a:lnTo>
                    <a:cubicBezTo>
                      <a:pt x="2173453" y="13856"/>
                      <a:pt x="2185329" y="9898"/>
                      <a:pt x="2197137" y="4190"/>
                    </a:cubicBezTo>
                    <a:lnTo>
                      <a:pt x="2205807" y="0"/>
                    </a:lnTo>
                    <a:lnTo>
                      <a:pt x="4934835" y="0"/>
                    </a:lnTo>
                    <a:lnTo>
                      <a:pt x="5367647" y="10820"/>
                    </a:lnTo>
                    <a:cubicBezTo>
                      <a:pt x="5418294" y="4489"/>
                      <a:pt x="5439915" y="2117"/>
                      <a:pt x="5455070" y="42"/>
                    </a:cubicBezTo>
                    <a:lnTo>
                      <a:pt x="5455343" y="0"/>
                    </a:lnTo>
                    <a:lnTo>
                      <a:pt x="8587685" y="0"/>
                    </a:lnTo>
                    <a:lnTo>
                      <a:pt x="8587685" y="6764230"/>
                    </a:lnTo>
                    <a:lnTo>
                      <a:pt x="8573985" y="6791630"/>
                    </a:lnTo>
                    <a:cubicBezTo>
                      <a:pt x="8569054" y="6803136"/>
                      <a:pt x="8567707" y="6816060"/>
                      <a:pt x="8562109" y="6827256"/>
                    </a:cubicBezTo>
                    <a:lnTo>
                      <a:pt x="8540680" y="6859401"/>
                    </a:lnTo>
                    <a:lnTo>
                      <a:pt x="567696" y="6859401"/>
                    </a:lnTo>
                    <a:lnTo>
                      <a:pt x="522515" y="6791630"/>
                    </a:lnTo>
                    <a:cubicBezTo>
                      <a:pt x="506681" y="6767879"/>
                      <a:pt x="475014" y="6759963"/>
                      <a:pt x="451263" y="6744129"/>
                    </a:cubicBezTo>
                    <a:cubicBezTo>
                      <a:pt x="402330" y="6727819"/>
                      <a:pt x="394643" y="6728728"/>
                      <a:pt x="344385" y="6684752"/>
                    </a:cubicBezTo>
                    <a:cubicBezTo>
                      <a:pt x="333644" y="6675354"/>
                      <a:pt x="323264" y="6663154"/>
                      <a:pt x="320634" y="6649126"/>
                    </a:cubicBezTo>
                    <a:cubicBezTo>
                      <a:pt x="311123" y="6598398"/>
                      <a:pt x="308759" y="6546359"/>
                      <a:pt x="308759" y="6494747"/>
                    </a:cubicBezTo>
                    <a:cubicBezTo>
                      <a:pt x="308759" y="6482229"/>
                      <a:pt x="316676" y="6470996"/>
                      <a:pt x="320634" y="6459121"/>
                    </a:cubicBezTo>
                    <a:cubicBezTo>
                      <a:pt x="320634" y="6459121"/>
                      <a:pt x="354272" y="6412822"/>
                      <a:pt x="368135" y="6387869"/>
                    </a:cubicBezTo>
                    <a:cubicBezTo>
                      <a:pt x="374644" y="6376154"/>
                      <a:pt x="390703" y="6313024"/>
                      <a:pt x="391886" y="6304742"/>
                    </a:cubicBezTo>
                    <a:cubicBezTo>
                      <a:pt x="408943" y="6185342"/>
                      <a:pt x="415102" y="6220014"/>
                      <a:pt x="391886" y="6150363"/>
                    </a:cubicBezTo>
                    <a:lnTo>
                      <a:pt x="344385" y="6079111"/>
                    </a:lnTo>
                    <a:cubicBezTo>
                      <a:pt x="337441" y="6068696"/>
                      <a:pt x="336467" y="6055360"/>
                      <a:pt x="332509" y="6043485"/>
                    </a:cubicBezTo>
                    <a:lnTo>
                      <a:pt x="308759" y="5972233"/>
                    </a:lnTo>
                    <a:cubicBezTo>
                      <a:pt x="277091" y="5968275"/>
                      <a:pt x="245155" y="5966067"/>
                      <a:pt x="213756" y="5960358"/>
                    </a:cubicBezTo>
                    <a:cubicBezTo>
                      <a:pt x="201440" y="5958119"/>
                      <a:pt x="187905" y="5956302"/>
                      <a:pt x="178130" y="5948482"/>
                    </a:cubicBezTo>
                    <a:cubicBezTo>
                      <a:pt x="166985" y="5939566"/>
                      <a:pt x="162297" y="5924731"/>
                      <a:pt x="154380" y="5912856"/>
                    </a:cubicBezTo>
                    <a:cubicBezTo>
                      <a:pt x="105448" y="5896546"/>
                      <a:pt x="97759" y="5897455"/>
                      <a:pt x="47502" y="5853480"/>
                    </a:cubicBezTo>
                    <a:cubicBezTo>
                      <a:pt x="36761" y="5844082"/>
                      <a:pt x="31668" y="5829729"/>
                      <a:pt x="23751" y="5817854"/>
                    </a:cubicBezTo>
                    <a:cubicBezTo>
                      <a:pt x="9864" y="5797023"/>
                      <a:pt x="7917" y="5770353"/>
                      <a:pt x="0" y="5746602"/>
                    </a:cubicBezTo>
                    <a:lnTo>
                      <a:pt x="11876" y="5710976"/>
                    </a:lnTo>
                    <a:cubicBezTo>
                      <a:pt x="17816" y="5693155"/>
                      <a:pt x="47495" y="5604113"/>
                      <a:pt x="47502" y="5604098"/>
                    </a:cubicBezTo>
                    <a:cubicBezTo>
                      <a:pt x="53298" y="5591056"/>
                      <a:pt x="63335" y="5580347"/>
                      <a:pt x="71252" y="5568472"/>
                    </a:cubicBezTo>
                    <a:cubicBezTo>
                      <a:pt x="85139" y="5547641"/>
                      <a:pt x="87809" y="5521200"/>
                      <a:pt x="95003" y="5497220"/>
                    </a:cubicBezTo>
                    <a:cubicBezTo>
                      <a:pt x="99693" y="5481587"/>
                      <a:pt x="102394" y="5465412"/>
                      <a:pt x="106878" y="5449719"/>
                    </a:cubicBezTo>
                    <a:cubicBezTo>
                      <a:pt x="125460" y="5384683"/>
                      <a:pt x="130629" y="5413376"/>
                      <a:pt x="130629" y="5307215"/>
                    </a:cubicBezTo>
                    <a:cubicBezTo>
                      <a:pt x="130629" y="5290894"/>
                      <a:pt x="122712" y="5275548"/>
                      <a:pt x="118754" y="5259714"/>
                    </a:cubicBezTo>
                    <a:lnTo>
                      <a:pt x="95003" y="5224088"/>
                    </a:lnTo>
                    <a:cubicBezTo>
                      <a:pt x="81116" y="5203257"/>
                      <a:pt x="84521" y="5174066"/>
                      <a:pt x="71252" y="5152836"/>
                    </a:cubicBezTo>
                    <a:cubicBezTo>
                      <a:pt x="63688" y="5140733"/>
                      <a:pt x="40139" y="5142625"/>
                      <a:pt x="35626" y="5129085"/>
                    </a:cubicBezTo>
                    <a:cubicBezTo>
                      <a:pt x="23046" y="5091345"/>
                      <a:pt x="27709" y="5049916"/>
                      <a:pt x="23751" y="5010332"/>
                    </a:cubicBezTo>
                    <a:cubicBezTo>
                      <a:pt x="23751" y="5010332"/>
                      <a:pt x="37334" y="4961958"/>
                      <a:pt x="47502" y="4939080"/>
                    </a:cubicBezTo>
                    <a:cubicBezTo>
                      <a:pt x="66185" y="4897042"/>
                      <a:pt x="68246" y="4904456"/>
                      <a:pt x="106878" y="4891578"/>
                    </a:cubicBezTo>
                    <a:cubicBezTo>
                      <a:pt x="162858" y="4882248"/>
                      <a:pt x="176035" y="4881999"/>
                      <a:pt x="225632" y="4867828"/>
                    </a:cubicBezTo>
                    <a:cubicBezTo>
                      <a:pt x="237668" y="4864389"/>
                      <a:pt x="248983" y="4858407"/>
                      <a:pt x="261258" y="4855952"/>
                    </a:cubicBezTo>
                    <a:cubicBezTo>
                      <a:pt x="288705" y="4850463"/>
                      <a:pt x="316676" y="4848035"/>
                      <a:pt x="344385" y="4844077"/>
                    </a:cubicBezTo>
                    <a:cubicBezTo>
                      <a:pt x="344385" y="4844077"/>
                      <a:pt x="357967" y="4892451"/>
                      <a:pt x="368135" y="4915329"/>
                    </a:cubicBezTo>
                    <a:cubicBezTo>
                      <a:pt x="373932" y="4928371"/>
                      <a:pt x="383969" y="4939080"/>
                      <a:pt x="391886" y="4950955"/>
                    </a:cubicBezTo>
                    <a:cubicBezTo>
                      <a:pt x="423554" y="4954913"/>
                      <a:pt x="455106" y="4965719"/>
                      <a:pt x="486889" y="4962830"/>
                    </a:cubicBezTo>
                    <a:cubicBezTo>
                      <a:pt x="501103" y="4961538"/>
                      <a:pt x="509750" y="4945463"/>
                      <a:pt x="522515" y="4939080"/>
                    </a:cubicBezTo>
                    <a:cubicBezTo>
                      <a:pt x="533711" y="4933482"/>
                      <a:pt x="546266" y="4931163"/>
                      <a:pt x="558141" y="4927204"/>
                    </a:cubicBezTo>
                    <a:cubicBezTo>
                      <a:pt x="657549" y="4910636"/>
                      <a:pt x="609359" y="4901973"/>
                      <a:pt x="700645" y="4962830"/>
                    </a:cubicBezTo>
                    <a:cubicBezTo>
                      <a:pt x="780801" y="4909392"/>
                      <a:pt x="686791" y="4978663"/>
                      <a:pt x="783772" y="4867828"/>
                    </a:cubicBezTo>
                    <a:cubicBezTo>
                      <a:pt x="793170" y="4857087"/>
                      <a:pt x="807523" y="4851994"/>
                      <a:pt x="819398" y="4844077"/>
                    </a:cubicBezTo>
                    <a:lnTo>
                      <a:pt x="855024" y="4832202"/>
                    </a:lnTo>
                    <a:cubicBezTo>
                      <a:pt x="878775" y="4824285"/>
                      <a:pt x="907268" y="4824744"/>
                      <a:pt x="926276" y="4808451"/>
                    </a:cubicBezTo>
                    <a:cubicBezTo>
                      <a:pt x="938668" y="4797829"/>
                      <a:pt x="934193" y="4776784"/>
                      <a:pt x="938151" y="4760950"/>
                    </a:cubicBezTo>
                    <a:cubicBezTo>
                      <a:pt x="941187" y="4748806"/>
                      <a:pt x="946068" y="4737199"/>
                      <a:pt x="950026" y="4725324"/>
                    </a:cubicBezTo>
                    <a:cubicBezTo>
                      <a:pt x="957943" y="4701573"/>
                      <a:pt x="960508" y="4675302"/>
                      <a:pt x="973777" y="4654072"/>
                    </a:cubicBezTo>
                    <a:cubicBezTo>
                      <a:pt x="981341" y="4641969"/>
                      <a:pt x="997528" y="4638238"/>
                      <a:pt x="1009403" y="4630321"/>
                    </a:cubicBezTo>
                    <a:lnTo>
                      <a:pt x="1045029" y="4618446"/>
                    </a:lnTo>
                    <a:lnTo>
                      <a:pt x="1080655" y="4606571"/>
                    </a:lnTo>
                    <a:lnTo>
                      <a:pt x="1116281" y="4594695"/>
                    </a:lnTo>
                    <a:cubicBezTo>
                      <a:pt x="1151559" y="4582936"/>
                      <a:pt x="1194930" y="4575424"/>
                      <a:pt x="1223159" y="4547194"/>
                    </a:cubicBezTo>
                    <a:cubicBezTo>
                      <a:pt x="1233251" y="4537102"/>
                      <a:pt x="1238992" y="4523443"/>
                      <a:pt x="1246909" y="4511568"/>
                    </a:cubicBezTo>
                    <a:cubicBezTo>
                      <a:pt x="1281755" y="4459298"/>
                      <a:pt x="1279514" y="4325206"/>
                      <a:pt x="1282535" y="4285937"/>
                    </a:cubicBezTo>
                    <a:cubicBezTo>
                      <a:pt x="1274027" y="4273175"/>
                      <a:pt x="1267858" y="4264026"/>
                      <a:pt x="1263479" y="4257596"/>
                    </a:cubicBezTo>
                    <a:lnTo>
                      <a:pt x="1255489" y="4246024"/>
                    </a:lnTo>
                    <a:lnTo>
                      <a:pt x="1257636" y="4248899"/>
                    </a:lnTo>
                    <a:cubicBezTo>
                      <a:pt x="1263383" y="4256140"/>
                      <a:pt x="1271492" y="4263851"/>
                      <a:pt x="1246909" y="4214685"/>
                    </a:cubicBezTo>
                    <a:cubicBezTo>
                      <a:pt x="1225047" y="4170962"/>
                      <a:pt x="1215020" y="4183598"/>
                      <a:pt x="1199408" y="4131558"/>
                    </a:cubicBezTo>
                    <a:cubicBezTo>
                      <a:pt x="1192489" y="4108495"/>
                      <a:pt x="1190715" y="4084173"/>
                      <a:pt x="1187533" y="4060306"/>
                    </a:cubicBezTo>
                    <a:cubicBezTo>
                      <a:pt x="1182796" y="4024775"/>
                      <a:pt x="1181551" y="3988786"/>
                      <a:pt x="1175658" y="3953428"/>
                    </a:cubicBezTo>
                    <a:cubicBezTo>
                      <a:pt x="1173600" y="3941081"/>
                      <a:pt x="1161724" y="3930149"/>
                      <a:pt x="1163782" y="3917802"/>
                    </a:cubicBezTo>
                    <a:cubicBezTo>
                      <a:pt x="1166128" y="3903724"/>
                      <a:pt x="1179616" y="3894051"/>
                      <a:pt x="1187533" y="3882176"/>
                    </a:cubicBezTo>
                    <a:cubicBezTo>
                      <a:pt x="1250239" y="3861275"/>
                      <a:pt x="1212744" y="3877245"/>
                      <a:pt x="1294411" y="3822799"/>
                    </a:cubicBezTo>
                    <a:cubicBezTo>
                      <a:pt x="1357019" y="3801930"/>
                      <a:pt x="1306361" y="3824717"/>
                      <a:pt x="1365663" y="3775298"/>
                    </a:cubicBezTo>
                    <a:cubicBezTo>
                      <a:pt x="1376627" y="3766161"/>
                      <a:pt x="1392373" y="3762692"/>
                      <a:pt x="1401289" y="3751547"/>
                    </a:cubicBezTo>
                    <a:cubicBezTo>
                      <a:pt x="1409109" y="3741772"/>
                      <a:pt x="1409206" y="3727796"/>
                      <a:pt x="1413164" y="3715921"/>
                    </a:cubicBezTo>
                    <a:cubicBezTo>
                      <a:pt x="1421081" y="3704046"/>
                      <a:pt x="1430532" y="3693061"/>
                      <a:pt x="1436915" y="3680295"/>
                    </a:cubicBezTo>
                    <a:cubicBezTo>
                      <a:pt x="1442513" y="3669099"/>
                      <a:pt x="1444832" y="3656544"/>
                      <a:pt x="1448790" y="3644669"/>
                    </a:cubicBezTo>
                    <a:cubicBezTo>
                      <a:pt x="1479418" y="3552781"/>
                      <a:pt x="1478776" y="3426155"/>
                      <a:pt x="1484416" y="3335911"/>
                    </a:cubicBezTo>
                    <a:cubicBezTo>
                      <a:pt x="1480556" y="3316611"/>
                      <a:pt x="1460665" y="3220469"/>
                      <a:pt x="1460665" y="3205282"/>
                    </a:cubicBezTo>
                    <a:cubicBezTo>
                      <a:pt x="1460665" y="3192764"/>
                      <a:pt x="1469505" y="3181800"/>
                      <a:pt x="1472541" y="3169656"/>
                    </a:cubicBezTo>
                    <a:cubicBezTo>
                      <a:pt x="1477436" y="3150075"/>
                      <a:pt x="1480458" y="3130072"/>
                      <a:pt x="1484416" y="3110280"/>
                    </a:cubicBezTo>
                    <a:lnTo>
                      <a:pt x="1472541" y="3074654"/>
                    </a:lnTo>
                    <a:cubicBezTo>
                      <a:pt x="1462219" y="3043687"/>
                      <a:pt x="1457379" y="3011143"/>
                      <a:pt x="1448790" y="2979651"/>
                    </a:cubicBezTo>
                    <a:cubicBezTo>
                      <a:pt x="1445496" y="2967574"/>
                      <a:pt x="1440873" y="2955900"/>
                      <a:pt x="1436915" y="2944025"/>
                    </a:cubicBezTo>
                    <a:cubicBezTo>
                      <a:pt x="1428998" y="2932150"/>
                      <a:pt x="1422301" y="2919363"/>
                      <a:pt x="1413164" y="2908399"/>
                    </a:cubicBezTo>
                    <a:cubicBezTo>
                      <a:pt x="1378282" y="2866541"/>
                      <a:pt x="1355941" y="2858375"/>
                      <a:pt x="1306286" y="2825272"/>
                    </a:cubicBezTo>
                    <a:cubicBezTo>
                      <a:pt x="1247751" y="2805761"/>
                      <a:pt x="1255480" y="2814238"/>
                      <a:pt x="1199408" y="2742145"/>
                    </a:cubicBezTo>
                    <a:cubicBezTo>
                      <a:pt x="1191723" y="2732264"/>
                      <a:pt x="1191491" y="2718394"/>
                      <a:pt x="1187533" y="2706519"/>
                    </a:cubicBezTo>
                    <a:lnTo>
                      <a:pt x="1163782" y="2670893"/>
                    </a:lnTo>
                    <a:cubicBezTo>
                      <a:pt x="1147948" y="2647142"/>
                      <a:pt x="1130143" y="2624594"/>
                      <a:pt x="1116281" y="2599641"/>
                    </a:cubicBezTo>
                    <a:cubicBezTo>
                      <a:pt x="1110202" y="2588699"/>
                      <a:pt x="1105869" y="2576447"/>
                      <a:pt x="1104406" y="2564015"/>
                    </a:cubicBezTo>
                    <a:cubicBezTo>
                      <a:pt x="1084214" y="2392385"/>
                      <a:pt x="1077904" y="2441638"/>
                      <a:pt x="1116281" y="2326508"/>
                    </a:cubicBezTo>
                    <a:cubicBezTo>
                      <a:pt x="1137116" y="2295256"/>
                      <a:pt x="1145994" y="2263746"/>
                      <a:pt x="1199408" y="2279007"/>
                    </a:cubicBezTo>
                    <a:cubicBezTo>
                      <a:pt x="1213131" y="2282928"/>
                      <a:pt x="1215242" y="2302758"/>
                      <a:pt x="1223159" y="2314633"/>
                    </a:cubicBezTo>
                    <a:cubicBezTo>
                      <a:pt x="1223159" y="2314633"/>
                      <a:pt x="1272929" y="2285929"/>
                      <a:pt x="1294411" y="2267132"/>
                    </a:cubicBezTo>
                    <a:cubicBezTo>
                      <a:pt x="1305152" y="2257734"/>
                      <a:pt x="1309024" y="2242470"/>
                      <a:pt x="1318161" y="2231506"/>
                    </a:cubicBezTo>
                    <a:cubicBezTo>
                      <a:pt x="1328912" y="2218604"/>
                      <a:pt x="1344471" y="2209854"/>
                      <a:pt x="1353787" y="2195880"/>
                    </a:cubicBezTo>
                    <a:cubicBezTo>
                      <a:pt x="1360731" y="2185465"/>
                      <a:pt x="1361704" y="2172129"/>
                      <a:pt x="1365663" y="2160254"/>
                    </a:cubicBezTo>
                    <a:cubicBezTo>
                      <a:pt x="1370177" y="2146714"/>
                      <a:pt x="1381496" y="2136503"/>
                      <a:pt x="1389413" y="2124628"/>
                    </a:cubicBezTo>
                    <a:lnTo>
                      <a:pt x="1436915" y="2053376"/>
                    </a:lnTo>
                    <a:lnTo>
                      <a:pt x="1472541" y="2029625"/>
                    </a:lnTo>
                    <a:cubicBezTo>
                      <a:pt x="1512153" y="2003217"/>
                      <a:pt x="1553209" y="1996909"/>
                      <a:pt x="1555668" y="1946498"/>
                    </a:cubicBezTo>
                    <a:cubicBezTo>
                      <a:pt x="1562999" y="1796204"/>
                      <a:pt x="1563585" y="1645657"/>
                      <a:pt x="1567543" y="1495236"/>
                    </a:cubicBezTo>
                    <a:cubicBezTo>
                      <a:pt x="1563585" y="1483361"/>
                      <a:pt x="1561266" y="1470806"/>
                      <a:pt x="1555668" y="1459610"/>
                    </a:cubicBezTo>
                    <a:cubicBezTo>
                      <a:pt x="1549285" y="1446844"/>
                      <a:pt x="1536018" y="1437655"/>
                      <a:pt x="1531917" y="1423984"/>
                    </a:cubicBezTo>
                    <a:cubicBezTo>
                      <a:pt x="1523874" y="1397174"/>
                      <a:pt x="1524000" y="1368565"/>
                      <a:pt x="1520042" y="1340856"/>
                    </a:cubicBezTo>
                    <a:cubicBezTo>
                      <a:pt x="1520042" y="1340856"/>
                      <a:pt x="1533625" y="1292482"/>
                      <a:pt x="1543793" y="1269604"/>
                    </a:cubicBezTo>
                    <a:cubicBezTo>
                      <a:pt x="1549589" y="1256562"/>
                      <a:pt x="1559626" y="1245853"/>
                      <a:pt x="1567543" y="1233978"/>
                    </a:cubicBezTo>
                    <a:cubicBezTo>
                      <a:pt x="1581430" y="1213147"/>
                      <a:pt x="1583377" y="1186477"/>
                      <a:pt x="1591294" y="1162726"/>
                    </a:cubicBezTo>
                    <a:cubicBezTo>
                      <a:pt x="1636938" y="1094264"/>
                      <a:pt x="1597421" y="1133227"/>
                      <a:pt x="1626920" y="1162726"/>
                    </a:cubicBezTo>
                    <a:cubicBezTo>
                      <a:pt x="1635771" y="1171577"/>
                      <a:pt x="1650671" y="1170643"/>
                      <a:pt x="1662546" y="1174602"/>
                    </a:cubicBezTo>
                    <a:cubicBezTo>
                      <a:pt x="1667357" y="1155358"/>
                      <a:pt x="1689410" y="1061983"/>
                      <a:pt x="1698172" y="1055849"/>
                    </a:cubicBezTo>
                    <a:cubicBezTo>
                      <a:pt x="1735952" y="1029403"/>
                      <a:pt x="1899225" y="1053615"/>
                      <a:pt x="1923803" y="1055849"/>
                    </a:cubicBezTo>
                    <a:cubicBezTo>
                      <a:pt x="1981485" y="1048638"/>
                      <a:pt x="2023782" y="1045698"/>
                      <a:pt x="2078182" y="1032098"/>
                    </a:cubicBezTo>
                    <a:cubicBezTo>
                      <a:pt x="2090326" y="1029062"/>
                      <a:pt x="2104033" y="1028043"/>
                      <a:pt x="2113808" y="1020223"/>
                    </a:cubicBezTo>
                    <a:cubicBezTo>
                      <a:pt x="2129260" y="1007862"/>
                      <a:pt x="2146415" y="968598"/>
                      <a:pt x="2149434" y="948971"/>
                    </a:cubicBezTo>
                    <a:cubicBezTo>
                      <a:pt x="2167388" y="832264"/>
                      <a:pt x="2172368" y="863395"/>
                      <a:pt x="2149434" y="794591"/>
                    </a:cubicBezTo>
                    <a:cubicBezTo>
                      <a:pt x="2149434" y="794591"/>
                      <a:pt x="2119458" y="745871"/>
                      <a:pt x="2101933" y="723339"/>
                    </a:cubicBezTo>
                    <a:cubicBezTo>
                      <a:pt x="2077318" y="691691"/>
                      <a:pt x="2062346" y="685073"/>
                      <a:pt x="2030681" y="663963"/>
                    </a:cubicBezTo>
                    <a:lnTo>
                      <a:pt x="1995055" y="652088"/>
                    </a:lnTo>
                    <a:cubicBezTo>
                      <a:pt x="1967975" y="643062"/>
                      <a:pt x="1945285" y="623383"/>
                      <a:pt x="1923803" y="604586"/>
                    </a:cubicBezTo>
                    <a:cubicBezTo>
                      <a:pt x="1913062" y="595188"/>
                      <a:pt x="1906435" y="581726"/>
                      <a:pt x="1900052" y="568960"/>
                    </a:cubicBezTo>
                    <a:cubicBezTo>
                      <a:pt x="1867764" y="504383"/>
                      <a:pt x="1876599" y="324927"/>
                      <a:pt x="1876302" y="319578"/>
                    </a:cubicBezTo>
                    <a:lnTo>
                      <a:pt x="1888177" y="283952"/>
                    </a:lnTo>
                    <a:lnTo>
                      <a:pt x="1923803" y="177075"/>
                    </a:lnTo>
                    <a:lnTo>
                      <a:pt x="1947554" y="141449"/>
                    </a:lnTo>
                    <a:cubicBezTo>
                      <a:pt x="1963388" y="117698"/>
                      <a:pt x="1975767" y="91239"/>
                      <a:pt x="1995055" y="70197"/>
                    </a:cubicBezTo>
                    <a:cubicBezTo>
                      <a:pt x="2007385" y="56746"/>
                      <a:pt x="2021240" y="44871"/>
                      <a:pt x="2035476" y="3339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234B"/>
                  </a:solidFill>
                </a:endParaRPr>
              </a:p>
            </p:txBody>
          </p:sp>
        </p:gr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59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900350" y="1309851"/>
              <a:ext cx="2285714" cy="863492"/>
            </a:xfrm>
            <a:prstGeom prst="rect">
              <a:avLst/>
            </a:prstGeom>
          </p:spPr>
        </p:pic>
        <p:sp>
          <p:nvSpPr>
            <p:cNvPr id="3" name="TextBox 2"/>
            <p:cNvSpPr txBox="1"/>
            <p:nvPr/>
          </p:nvSpPr>
          <p:spPr>
            <a:xfrm>
              <a:off x="7041893" y="3301719"/>
              <a:ext cx="3735978" cy="2085320"/>
            </a:xfrm>
            <a:prstGeom prst="rect">
              <a:avLst/>
            </a:prstGeom>
            <a:noFill/>
          </p:spPr>
          <p:txBody>
            <a:bodyPr wrap="square" rtlCol="0">
              <a:spAutoFit/>
            </a:bodyPr>
            <a:lstStyle/>
            <a:p>
              <a:pPr algn="ctr"/>
              <a:r>
                <a:rPr lang="en-US" sz="6600" b="1" spc="600" dirty="0">
                  <a:solidFill>
                    <a:schemeClr val="bg1"/>
                  </a:solidFill>
                  <a:latin typeface="Bahnschrift Light SemiCondensed" panose="020B0502040204020203" pitchFamily="34" charset="0"/>
                </a:rPr>
                <a:t>C</a:t>
              </a:r>
              <a:r>
                <a:rPr lang="en-US" sz="4800" spc="600" dirty="0">
                  <a:solidFill>
                    <a:schemeClr val="bg1"/>
                  </a:solidFill>
                  <a:latin typeface="Bahnschrift Light SemiCondensed" panose="020B0502040204020203" pitchFamily="34" charset="0"/>
                </a:rPr>
                <a:t>ompany </a:t>
              </a:r>
              <a:r>
                <a:rPr lang="en-US" sz="6600" b="1" spc="600" dirty="0">
                  <a:solidFill>
                    <a:schemeClr val="bg1"/>
                  </a:solidFill>
                  <a:latin typeface="Bahnschrift Light SemiCondensed" panose="020B0502040204020203" pitchFamily="34" charset="0"/>
                </a:rPr>
                <a:t>P</a:t>
              </a:r>
              <a:r>
                <a:rPr lang="en-US" sz="4800" spc="600" dirty="0">
                  <a:solidFill>
                    <a:schemeClr val="bg1"/>
                  </a:solidFill>
                  <a:latin typeface="Bahnschrift Light SemiCondensed" panose="020B0502040204020203" pitchFamily="34" charset="0"/>
                </a:rPr>
                <a:t>ortfolio</a:t>
              </a:r>
            </a:p>
          </p:txBody>
        </p:sp>
        <p:sp>
          <p:nvSpPr>
            <p:cNvPr id="4" name="TextBox 3"/>
            <p:cNvSpPr txBox="1"/>
            <p:nvPr/>
          </p:nvSpPr>
          <p:spPr>
            <a:xfrm>
              <a:off x="6471483" y="5543083"/>
              <a:ext cx="4876799" cy="1200329"/>
            </a:xfrm>
            <a:prstGeom prst="rect">
              <a:avLst/>
            </a:prstGeom>
            <a:noFill/>
          </p:spPr>
          <p:txBody>
            <a:bodyPr wrap="square" rtlCol="0">
              <a:spAutoFit/>
            </a:bodyPr>
            <a:lstStyle/>
            <a:p>
              <a:pPr algn="ctr"/>
              <a:r>
                <a:rPr lang="en-US" spc="600" dirty="0">
                  <a:solidFill>
                    <a:schemeClr val="bg1"/>
                  </a:solidFill>
                </a:rPr>
                <a:t>Welcome to Al Ghamdi Company for Sanitary </a:t>
              </a:r>
              <a:r>
                <a:rPr lang="en-US" spc="600" dirty="0" smtClean="0">
                  <a:solidFill>
                    <a:schemeClr val="bg1"/>
                  </a:solidFill>
                </a:rPr>
                <a:t>Ware</a:t>
              </a:r>
              <a:endParaRPr lang="en-US" spc="600" dirty="0">
                <a:solidFill>
                  <a:schemeClr val="bg1"/>
                </a:solidFill>
              </a:endParaRPr>
            </a:p>
            <a:p>
              <a:r>
                <a:rPr lang="en-US" dirty="0"/>
                <a:t/>
              </a:r>
              <a:br>
                <a:rPr lang="en-US" dirty="0"/>
              </a:br>
              <a:endParaRPr lang="en-US" dirty="0"/>
            </a:p>
          </p:txBody>
        </p:sp>
      </p:grpSp>
    </p:spTree>
    <p:extLst>
      <p:ext uri="{BB962C8B-B14F-4D97-AF65-F5344CB8AC3E}">
        <p14:creationId xmlns:p14="http://schemas.microsoft.com/office/powerpoint/2010/main" val="2441266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lowchart: Connector 22"/>
          <p:cNvSpPr/>
          <p:nvPr/>
        </p:nvSpPr>
        <p:spPr>
          <a:xfrm>
            <a:off x="2943935" y="1606421"/>
            <a:ext cx="1489695" cy="1490147"/>
          </a:xfrm>
          <a:prstGeom prst="flowChartConnector">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51951" y="994145"/>
            <a:ext cx="3537527" cy="1052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28">
            <a:extLst>
              <a:ext uri="{FF2B5EF4-FFF2-40B4-BE49-F238E27FC236}">
                <a16:creationId xmlns:a16="http://schemas.microsoft.com/office/drawing/2014/main" xmlns="" id="{593387B2-94DB-8346-ABCF-4F7E0FCE422C}"/>
              </a:ext>
            </a:extLst>
          </p:cNvPr>
          <p:cNvPicPr>
            <a:picLocks noChangeAspect="1"/>
          </p:cNvPicPr>
          <p:nvPr/>
        </p:nvPicPr>
        <p:blipFill>
          <a:blip r:embed="rId3"/>
          <a:stretch>
            <a:fillRect/>
          </a:stretch>
        </p:blipFill>
        <p:spPr>
          <a:xfrm>
            <a:off x="0" y="0"/>
            <a:ext cx="12191999" cy="6857999"/>
          </a:xfrm>
          <a:prstGeom prst="rect">
            <a:avLst/>
          </a:prstGeom>
        </p:spPr>
      </p:pic>
      <p:sp>
        <p:nvSpPr>
          <p:cNvPr id="10" name="Rectangle 9"/>
          <p:cNvSpPr/>
          <p:nvPr/>
        </p:nvSpPr>
        <p:spPr>
          <a:xfrm>
            <a:off x="2068496" y="0"/>
            <a:ext cx="8495931" cy="68580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249979"/>
            <a:ext cx="4620484" cy="523220"/>
          </a:xfrm>
          <a:prstGeom prst="rect">
            <a:avLst/>
          </a:prstGeom>
          <a:noFill/>
        </p:spPr>
        <p:txBody>
          <a:bodyPr wrap="square" rtlCol="0">
            <a:spAutoFit/>
          </a:bodyPr>
          <a:lstStyle/>
          <a:p>
            <a:r>
              <a:rPr lang="en-US" sz="2800" spc="600" dirty="0" smtClean="0">
                <a:solidFill>
                  <a:schemeClr val="bg1"/>
                </a:solidFill>
              </a:rPr>
              <a:t>Our Major Projects</a:t>
            </a:r>
            <a:endParaRPr lang="en-US" sz="2800" spc="600" dirty="0">
              <a:solidFill>
                <a:schemeClr val="bg1"/>
              </a:solidFill>
            </a:endParaRPr>
          </a:p>
        </p:txBody>
      </p:sp>
      <p:cxnSp>
        <p:nvCxnSpPr>
          <p:cNvPr id="13" name="Straight Connector 12"/>
          <p:cNvCxnSpPr/>
          <p:nvPr/>
        </p:nvCxnSpPr>
        <p:spPr>
          <a:xfrm flipV="1">
            <a:off x="0" y="762202"/>
            <a:ext cx="4084320" cy="1808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2534287" y="1227581"/>
            <a:ext cx="9080860" cy="1921164"/>
            <a:chOff x="2534287" y="1227581"/>
            <a:chExt cx="9080860" cy="1921164"/>
          </a:xfrm>
        </p:grpSpPr>
        <p:sp>
          <p:nvSpPr>
            <p:cNvPr id="80" name="Flowchart: Connector 79"/>
            <p:cNvSpPr/>
            <p:nvPr/>
          </p:nvSpPr>
          <p:spPr>
            <a:xfrm>
              <a:off x="2534287" y="1227581"/>
              <a:ext cx="1921163" cy="1921164"/>
            </a:xfrm>
            <a:prstGeom prst="flowChartConnector">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4811967" y="1476974"/>
              <a:ext cx="6803180" cy="1138773"/>
            </a:xfrm>
            <a:prstGeom prst="rect">
              <a:avLst/>
            </a:prstGeom>
            <a:noFill/>
          </p:spPr>
          <p:txBody>
            <a:bodyPr wrap="square" rtlCol="0">
              <a:spAutoFit/>
            </a:bodyPr>
            <a:lstStyle/>
            <a:p>
              <a:endParaRPr lang="en-US" spc="300" dirty="0" smtClean="0">
                <a:solidFill>
                  <a:schemeClr val="bg1"/>
                </a:solidFill>
              </a:endParaRPr>
            </a:p>
            <a:p>
              <a:r>
                <a:rPr lang="en-US" spc="300" dirty="0" smtClean="0">
                  <a:solidFill>
                    <a:schemeClr val="bg1"/>
                  </a:solidFill>
                </a:rPr>
                <a:t>King Khaled international Airport</a:t>
              </a:r>
            </a:p>
            <a:p>
              <a:r>
                <a:rPr lang="en-US" sz="1400" dirty="0" smtClean="0">
                  <a:solidFill>
                    <a:schemeClr val="bg1"/>
                  </a:solidFill>
                </a:rPr>
                <a:t>(Riyadh</a:t>
              </a:r>
              <a:r>
                <a:rPr lang="en-US" sz="1400" dirty="0">
                  <a:solidFill>
                    <a:schemeClr val="bg1"/>
                  </a:solidFill>
                </a:rPr>
                <a:t>, Saudi Arabia)</a:t>
              </a:r>
            </a:p>
            <a:p>
              <a:r>
                <a:rPr lang="en-US" spc="300" dirty="0" smtClean="0">
                  <a:solidFill>
                    <a:schemeClr val="bg1"/>
                  </a:solidFill>
                </a:rPr>
                <a:t> </a:t>
              </a:r>
              <a:endParaRPr lang="en-US" dirty="0" smtClean="0">
                <a:solidFill>
                  <a:schemeClr val="bg1"/>
                </a:solidFill>
              </a:endParaRPr>
            </a:p>
          </p:txBody>
        </p:sp>
      </p:grpSp>
      <p:grpSp>
        <p:nvGrpSpPr>
          <p:cNvPr id="5" name="Group 4"/>
          <p:cNvGrpSpPr/>
          <p:nvPr/>
        </p:nvGrpSpPr>
        <p:grpSpPr>
          <a:xfrm>
            <a:off x="2699321" y="4464371"/>
            <a:ext cx="7107766" cy="1921164"/>
            <a:chOff x="2699321" y="4464371"/>
            <a:chExt cx="7107766" cy="1921164"/>
          </a:xfrm>
        </p:grpSpPr>
        <p:sp>
          <p:nvSpPr>
            <p:cNvPr id="82" name="Flowchart: Connector 81"/>
            <p:cNvSpPr/>
            <p:nvPr/>
          </p:nvSpPr>
          <p:spPr>
            <a:xfrm>
              <a:off x="2699321" y="4464371"/>
              <a:ext cx="1921163" cy="1921164"/>
            </a:xfrm>
            <a:prstGeom prst="flowChartConnector">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4896815" y="4855567"/>
              <a:ext cx="4910272" cy="1138773"/>
            </a:xfrm>
            <a:prstGeom prst="rect">
              <a:avLst/>
            </a:prstGeom>
            <a:noFill/>
          </p:spPr>
          <p:txBody>
            <a:bodyPr wrap="square" rtlCol="0">
              <a:spAutoFit/>
            </a:bodyPr>
            <a:lstStyle/>
            <a:p>
              <a:endParaRPr lang="en-US" spc="300" dirty="0" smtClean="0">
                <a:solidFill>
                  <a:schemeClr val="bg1"/>
                </a:solidFill>
              </a:endParaRPr>
            </a:p>
            <a:p>
              <a:r>
                <a:rPr lang="en-US" spc="300" dirty="0" smtClean="0">
                  <a:solidFill>
                    <a:schemeClr val="bg1"/>
                  </a:solidFill>
                </a:rPr>
                <a:t>Riyadh Metro</a:t>
              </a:r>
            </a:p>
            <a:p>
              <a:r>
                <a:rPr lang="en-US" sz="1400" dirty="0" smtClean="0">
                  <a:solidFill>
                    <a:schemeClr val="bg1"/>
                  </a:solidFill>
                </a:rPr>
                <a:t>(Riyadh</a:t>
              </a:r>
              <a:r>
                <a:rPr lang="en-US" sz="1400" dirty="0">
                  <a:solidFill>
                    <a:schemeClr val="bg1"/>
                  </a:solidFill>
                </a:rPr>
                <a:t>, Saudi Arabia)</a:t>
              </a:r>
              <a:endParaRPr lang="en-US" dirty="0">
                <a:solidFill>
                  <a:schemeClr val="bg1"/>
                </a:solidFill>
              </a:endParaRPr>
            </a:p>
            <a:p>
              <a:endParaRPr lang="en-US" spc="300" dirty="0" smtClean="0">
                <a:solidFill>
                  <a:schemeClr val="bg1"/>
                </a:solidFill>
              </a:endParaRPr>
            </a:p>
          </p:txBody>
        </p:sp>
      </p:grpSp>
      <p:grpSp>
        <p:nvGrpSpPr>
          <p:cNvPr id="3" name="Group 2"/>
          <p:cNvGrpSpPr/>
          <p:nvPr/>
        </p:nvGrpSpPr>
        <p:grpSpPr>
          <a:xfrm>
            <a:off x="6442772" y="2869878"/>
            <a:ext cx="6967372" cy="1921164"/>
            <a:chOff x="6442772" y="2869878"/>
            <a:chExt cx="6967372" cy="1921164"/>
          </a:xfrm>
        </p:grpSpPr>
        <p:sp>
          <p:nvSpPr>
            <p:cNvPr id="12" name="Flowchart: Connector 11"/>
            <p:cNvSpPr/>
            <p:nvPr/>
          </p:nvSpPr>
          <p:spPr>
            <a:xfrm>
              <a:off x="6442772" y="2869878"/>
              <a:ext cx="1921163" cy="1921164"/>
            </a:xfrm>
            <a:prstGeom prst="flowChartConnector">
              <a:avLst/>
            </a:prstGeom>
            <a:blipFill dpi="0" rotWithShape="1">
              <a:blip r:embed="rId6">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499872" y="3348484"/>
              <a:ext cx="4910272" cy="1138773"/>
            </a:xfrm>
            <a:prstGeom prst="rect">
              <a:avLst/>
            </a:prstGeom>
            <a:noFill/>
          </p:spPr>
          <p:txBody>
            <a:bodyPr wrap="square" rtlCol="0">
              <a:spAutoFit/>
            </a:bodyPr>
            <a:lstStyle/>
            <a:p>
              <a:endParaRPr lang="en-US" dirty="0" smtClean="0">
                <a:solidFill>
                  <a:schemeClr val="bg1"/>
                </a:solidFill>
              </a:endParaRPr>
            </a:p>
            <a:p>
              <a:r>
                <a:rPr lang="en-US" dirty="0" smtClean="0">
                  <a:solidFill>
                    <a:schemeClr val="bg1"/>
                  </a:solidFill>
                </a:rPr>
                <a:t>Al </a:t>
              </a:r>
              <a:r>
                <a:rPr lang="en-US" dirty="0" err="1" smtClean="0">
                  <a:solidFill>
                    <a:schemeClr val="bg1"/>
                  </a:solidFill>
                </a:rPr>
                <a:t>Anoud</a:t>
              </a:r>
              <a:r>
                <a:rPr lang="en-US" dirty="0" smtClean="0">
                  <a:solidFill>
                    <a:schemeClr val="bg1"/>
                  </a:solidFill>
                </a:rPr>
                <a:t> Tower</a:t>
              </a:r>
            </a:p>
            <a:p>
              <a:r>
                <a:rPr lang="en-US" sz="1400" dirty="0" smtClean="0">
                  <a:solidFill>
                    <a:schemeClr val="bg1"/>
                  </a:solidFill>
                </a:rPr>
                <a:t>(Riyadh</a:t>
              </a:r>
              <a:r>
                <a:rPr lang="en-US" sz="1400" dirty="0">
                  <a:solidFill>
                    <a:schemeClr val="bg1"/>
                  </a:solidFill>
                </a:rPr>
                <a:t>, Saudi Arabia)</a:t>
              </a:r>
              <a:endParaRPr lang="en-US" dirty="0">
                <a:solidFill>
                  <a:schemeClr val="bg1"/>
                </a:solidFill>
              </a:endParaRPr>
            </a:p>
            <a:p>
              <a:r>
                <a:rPr lang="en-US" dirty="0" smtClean="0">
                  <a:solidFill>
                    <a:schemeClr val="bg1"/>
                  </a:solidFill>
                </a:rPr>
                <a:t> </a:t>
              </a:r>
            </a:p>
          </p:txBody>
        </p:sp>
      </p:grpSp>
    </p:spTree>
    <p:extLst>
      <p:ext uri="{BB962C8B-B14F-4D97-AF65-F5344CB8AC3E}">
        <p14:creationId xmlns:p14="http://schemas.microsoft.com/office/powerpoint/2010/main" val="345593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lowchart: Connector 22"/>
          <p:cNvSpPr/>
          <p:nvPr/>
        </p:nvSpPr>
        <p:spPr>
          <a:xfrm>
            <a:off x="2943935" y="1606421"/>
            <a:ext cx="1489695" cy="1490147"/>
          </a:xfrm>
          <a:prstGeom prst="flowChartConnector">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51951" y="994145"/>
            <a:ext cx="3537527" cy="1052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28">
            <a:extLst>
              <a:ext uri="{FF2B5EF4-FFF2-40B4-BE49-F238E27FC236}">
                <a16:creationId xmlns:a16="http://schemas.microsoft.com/office/drawing/2014/main" xmlns="" id="{593387B2-94DB-8346-ABCF-4F7E0FCE422C}"/>
              </a:ext>
            </a:extLst>
          </p:cNvPr>
          <p:cNvPicPr>
            <a:picLocks noChangeAspect="1"/>
          </p:cNvPicPr>
          <p:nvPr/>
        </p:nvPicPr>
        <p:blipFill>
          <a:blip r:embed="rId3"/>
          <a:stretch>
            <a:fillRect/>
          </a:stretch>
        </p:blipFill>
        <p:spPr>
          <a:xfrm>
            <a:off x="0" y="0"/>
            <a:ext cx="12192000" cy="6857999"/>
          </a:xfrm>
          <a:prstGeom prst="rect">
            <a:avLst/>
          </a:prstGeom>
        </p:spPr>
      </p:pic>
      <p:sp>
        <p:nvSpPr>
          <p:cNvPr id="10" name="Rectangle 9"/>
          <p:cNvSpPr/>
          <p:nvPr/>
        </p:nvSpPr>
        <p:spPr>
          <a:xfrm>
            <a:off x="1742577" y="0"/>
            <a:ext cx="9812922" cy="6905913"/>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226316" y="4007070"/>
            <a:ext cx="4562630" cy="1921164"/>
            <a:chOff x="2226316" y="4007070"/>
            <a:chExt cx="4562630" cy="1921164"/>
          </a:xfrm>
        </p:grpSpPr>
        <p:sp>
          <p:nvSpPr>
            <p:cNvPr id="82" name="Flowchart: Connector 81"/>
            <p:cNvSpPr/>
            <p:nvPr/>
          </p:nvSpPr>
          <p:spPr>
            <a:xfrm>
              <a:off x="2226316" y="4007070"/>
              <a:ext cx="1921163" cy="1921164"/>
            </a:xfrm>
            <a:prstGeom prst="flowChartConnector">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4363213" y="4416185"/>
              <a:ext cx="2425733" cy="1138773"/>
            </a:xfrm>
            <a:prstGeom prst="rect">
              <a:avLst/>
            </a:prstGeom>
            <a:noFill/>
          </p:spPr>
          <p:txBody>
            <a:bodyPr wrap="square" rtlCol="0">
              <a:spAutoFit/>
            </a:bodyPr>
            <a:lstStyle/>
            <a:p>
              <a:endParaRPr lang="en-US" dirty="0" smtClean="0">
                <a:solidFill>
                  <a:schemeClr val="bg1"/>
                </a:solidFill>
              </a:endParaRPr>
            </a:p>
            <a:p>
              <a:r>
                <a:rPr lang="en-US" dirty="0" smtClean="0">
                  <a:solidFill>
                    <a:schemeClr val="bg1"/>
                  </a:solidFill>
                </a:rPr>
                <a:t>King Saud university</a:t>
              </a:r>
            </a:p>
            <a:p>
              <a:r>
                <a:rPr lang="en-US" sz="1400" dirty="0" smtClean="0">
                  <a:solidFill>
                    <a:schemeClr val="bg1"/>
                  </a:solidFill>
                </a:rPr>
                <a:t>(Riyadh</a:t>
              </a:r>
              <a:r>
                <a:rPr lang="en-US" sz="1400" dirty="0">
                  <a:solidFill>
                    <a:schemeClr val="bg1"/>
                  </a:solidFill>
                </a:rPr>
                <a:t>, Saudi Arabia)</a:t>
              </a:r>
              <a:endParaRPr lang="en-US" dirty="0">
                <a:solidFill>
                  <a:schemeClr val="bg1"/>
                </a:solidFill>
              </a:endParaRPr>
            </a:p>
            <a:p>
              <a:endParaRPr lang="en-US" dirty="0" smtClean="0">
                <a:solidFill>
                  <a:schemeClr val="bg1"/>
                </a:solidFill>
              </a:endParaRPr>
            </a:p>
          </p:txBody>
        </p:sp>
      </p:grpSp>
      <p:grpSp>
        <p:nvGrpSpPr>
          <p:cNvPr id="5" name="Group 4"/>
          <p:cNvGrpSpPr/>
          <p:nvPr/>
        </p:nvGrpSpPr>
        <p:grpSpPr>
          <a:xfrm>
            <a:off x="2226316" y="1390912"/>
            <a:ext cx="4932281" cy="1921164"/>
            <a:chOff x="2226316" y="1390912"/>
            <a:chExt cx="4932281" cy="1921164"/>
          </a:xfrm>
        </p:grpSpPr>
        <p:sp>
          <p:nvSpPr>
            <p:cNvPr id="12" name="Flowchart: Connector 11"/>
            <p:cNvSpPr/>
            <p:nvPr/>
          </p:nvSpPr>
          <p:spPr>
            <a:xfrm>
              <a:off x="2226316" y="1390912"/>
              <a:ext cx="1921163" cy="1921164"/>
            </a:xfrm>
            <a:prstGeom prst="flowChartConnector">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363213" y="1794026"/>
              <a:ext cx="2795384" cy="861774"/>
            </a:xfrm>
            <a:prstGeom prst="rect">
              <a:avLst/>
            </a:prstGeom>
            <a:noFill/>
          </p:spPr>
          <p:txBody>
            <a:bodyPr wrap="square" rtlCol="0">
              <a:spAutoFit/>
            </a:bodyPr>
            <a:lstStyle/>
            <a:p>
              <a:endParaRPr lang="en-US" dirty="0" smtClean="0">
                <a:solidFill>
                  <a:schemeClr val="bg1"/>
                </a:solidFill>
              </a:endParaRPr>
            </a:p>
            <a:p>
              <a:r>
                <a:rPr lang="en-US" dirty="0" smtClean="0">
                  <a:solidFill>
                    <a:schemeClr val="bg1"/>
                  </a:solidFill>
                </a:rPr>
                <a:t>Princess </a:t>
              </a:r>
              <a:r>
                <a:rPr lang="en-US" dirty="0" err="1" smtClean="0">
                  <a:solidFill>
                    <a:schemeClr val="bg1"/>
                  </a:solidFill>
                </a:rPr>
                <a:t>Noura</a:t>
              </a:r>
              <a:r>
                <a:rPr lang="en-US" dirty="0" smtClean="0">
                  <a:solidFill>
                    <a:schemeClr val="bg1"/>
                  </a:solidFill>
                </a:rPr>
                <a:t> University</a:t>
              </a:r>
            </a:p>
            <a:p>
              <a:r>
                <a:rPr lang="en-US" sz="1400" dirty="0" smtClean="0">
                  <a:solidFill>
                    <a:schemeClr val="bg1"/>
                  </a:solidFill>
                </a:rPr>
                <a:t>(Riyadh, Saudi Arabia)</a:t>
              </a:r>
            </a:p>
          </p:txBody>
        </p:sp>
      </p:grpSp>
      <p:grpSp>
        <p:nvGrpSpPr>
          <p:cNvPr id="6" name="Group 5"/>
          <p:cNvGrpSpPr/>
          <p:nvPr/>
        </p:nvGrpSpPr>
        <p:grpSpPr>
          <a:xfrm>
            <a:off x="7298575" y="2655800"/>
            <a:ext cx="7103102" cy="1921164"/>
            <a:chOff x="7298575" y="2655800"/>
            <a:chExt cx="7103102" cy="1921164"/>
          </a:xfrm>
        </p:grpSpPr>
        <p:sp>
          <p:nvSpPr>
            <p:cNvPr id="15" name="Flowchart: Connector 14"/>
            <p:cNvSpPr/>
            <p:nvPr/>
          </p:nvSpPr>
          <p:spPr>
            <a:xfrm>
              <a:off x="7298575" y="2655800"/>
              <a:ext cx="1921163" cy="1921164"/>
            </a:xfrm>
            <a:prstGeom prst="flowChartConnector">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9491405" y="3040505"/>
              <a:ext cx="4910272" cy="1138773"/>
            </a:xfrm>
            <a:prstGeom prst="rect">
              <a:avLst/>
            </a:prstGeom>
            <a:noFill/>
          </p:spPr>
          <p:txBody>
            <a:bodyPr wrap="square" rtlCol="0">
              <a:spAutoFit/>
            </a:bodyPr>
            <a:lstStyle/>
            <a:p>
              <a:endParaRPr lang="en-US" dirty="0" smtClean="0">
                <a:solidFill>
                  <a:schemeClr val="bg1"/>
                </a:solidFill>
              </a:endParaRPr>
            </a:p>
            <a:p>
              <a:r>
                <a:rPr lang="en-US" dirty="0" smtClean="0">
                  <a:solidFill>
                    <a:schemeClr val="bg1"/>
                  </a:solidFill>
                </a:rPr>
                <a:t>Marriott hotel –DQ</a:t>
              </a:r>
            </a:p>
            <a:p>
              <a:r>
                <a:rPr lang="en-US" sz="1400" dirty="0" smtClean="0">
                  <a:solidFill>
                    <a:schemeClr val="bg1"/>
                  </a:solidFill>
                </a:rPr>
                <a:t>(Riyadh</a:t>
              </a:r>
              <a:r>
                <a:rPr lang="en-US" sz="1400" dirty="0">
                  <a:solidFill>
                    <a:schemeClr val="bg1"/>
                  </a:solidFill>
                </a:rPr>
                <a:t>, Saudi Arabia)</a:t>
              </a:r>
            </a:p>
            <a:p>
              <a:endParaRPr lang="en-US" dirty="0" smtClean="0">
                <a:solidFill>
                  <a:schemeClr val="bg1"/>
                </a:solidFill>
              </a:endParaRPr>
            </a:p>
          </p:txBody>
        </p:sp>
      </p:grpSp>
      <p:sp>
        <p:nvSpPr>
          <p:cNvPr id="11" name="TextBox 10"/>
          <p:cNvSpPr txBox="1"/>
          <p:nvPr/>
        </p:nvSpPr>
        <p:spPr>
          <a:xfrm>
            <a:off x="-46535" y="218800"/>
            <a:ext cx="4620484" cy="523220"/>
          </a:xfrm>
          <a:prstGeom prst="rect">
            <a:avLst/>
          </a:prstGeom>
          <a:noFill/>
        </p:spPr>
        <p:txBody>
          <a:bodyPr wrap="square" rtlCol="0">
            <a:spAutoFit/>
          </a:bodyPr>
          <a:lstStyle/>
          <a:p>
            <a:r>
              <a:rPr lang="en-US" sz="2800" spc="600" dirty="0" smtClean="0">
                <a:solidFill>
                  <a:schemeClr val="bg1"/>
                </a:solidFill>
              </a:rPr>
              <a:t>Our Major Projects</a:t>
            </a:r>
            <a:endParaRPr lang="en-US" sz="2800" spc="600" dirty="0">
              <a:solidFill>
                <a:schemeClr val="bg1"/>
              </a:solidFill>
            </a:endParaRPr>
          </a:p>
        </p:txBody>
      </p:sp>
      <p:cxnSp>
        <p:nvCxnSpPr>
          <p:cNvPr id="13" name="Straight Connector 12"/>
          <p:cNvCxnSpPr/>
          <p:nvPr/>
        </p:nvCxnSpPr>
        <p:spPr>
          <a:xfrm flipV="1">
            <a:off x="-46535" y="759482"/>
            <a:ext cx="4084320" cy="1808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23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lowchart: Connector 22"/>
          <p:cNvSpPr/>
          <p:nvPr/>
        </p:nvSpPr>
        <p:spPr>
          <a:xfrm>
            <a:off x="2943935" y="1606421"/>
            <a:ext cx="1489695" cy="1490147"/>
          </a:xfrm>
          <a:prstGeom prst="flowChartConnector">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51951" y="994145"/>
            <a:ext cx="3537527" cy="1052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28">
            <a:extLst>
              <a:ext uri="{FF2B5EF4-FFF2-40B4-BE49-F238E27FC236}">
                <a16:creationId xmlns:a16="http://schemas.microsoft.com/office/drawing/2014/main" xmlns="" id="{593387B2-94DB-8346-ABCF-4F7E0FCE422C}"/>
              </a:ext>
            </a:extLst>
          </p:cNvPr>
          <p:cNvPicPr>
            <a:picLocks noChangeAspect="1"/>
          </p:cNvPicPr>
          <p:nvPr/>
        </p:nvPicPr>
        <p:blipFill>
          <a:blip r:embed="rId3"/>
          <a:stretch>
            <a:fillRect/>
          </a:stretch>
        </p:blipFill>
        <p:spPr>
          <a:xfrm>
            <a:off x="-107004" y="0"/>
            <a:ext cx="12299004" cy="6857999"/>
          </a:xfrm>
          <a:prstGeom prst="rect">
            <a:avLst/>
          </a:prstGeom>
        </p:spPr>
      </p:pic>
      <p:sp>
        <p:nvSpPr>
          <p:cNvPr id="10" name="Rectangle 9"/>
          <p:cNvSpPr/>
          <p:nvPr/>
        </p:nvSpPr>
        <p:spPr>
          <a:xfrm>
            <a:off x="973069" y="-1"/>
            <a:ext cx="10585657" cy="68580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7004" y="365725"/>
            <a:ext cx="4620484" cy="523220"/>
          </a:xfrm>
          <a:prstGeom prst="rect">
            <a:avLst/>
          </a:prstGeom>
          <a:noFill/>
        </p:spPr>
        <p:txBody>
          <a:bodyPr wrap="square" rtlCol="0">
            <a:spAutoFit/>
          </a:bodyPr>
          <a:lstStyle/>
          <a:p>
            <a:r>
              <a:rPr lang="en-US" sz="2800" spc="600" dirty="0" smtClean="0">
                <a:solidFill>
                  <a:schemeClr val="bg1"/>
                </a:solidFill>
              </a:rPr>
              <a:t>Our Major Projects</a:t>
            </a:r>
            <a:endParaRPr lang="en-US" sz="2800" spc="600" dirty="0">
              <a:solidFill>
                <a:schemeClr val="bg1"/>
              </a:solidFill>
            </a:endParaRPr>
          </a:p>
        </p:txBody>
      </p:sp>
      <p:cxnSp>
        <p:nvCxnSpPr>
          <p:cNvPr id="13" name="Straight Connector 12"/>
          <p:cNvCxnSpPr/>
          <p:nvPr/>
        </p:nvCxnSpPr>
        <p:spPr>
          <a:xfrm flipV="1">
            <a:off x="-107004" y="908411"/>
            <a:ext cx="4084320" cy="1808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284636" y="1160338"/>
            <a:ext cx="7047169" cy="1921164"/>
            <a:chOff x="1284636" y="1160338"/>
            <a:chExt cx="7047169" cy="1921164"/>
          </a:xfrm>
        </p:grpSpPr>
        <p:sp>
          <p:nvSpPr>
            <p:cNvPr id="80" name="Flowchart: Connector 79"/>
            <p:cNvSpPr/>
            <p:nvPr/>
          </p:nvSpPr>
          <p:spPr>
            <a:xfrm>
              <a:off x="1284636" y="1160338"/>
              <a:ext cx="1921163" cy="1921164"/>
            </a:xfrm>
            <a:prstGeom prst="flowChartConnector">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3421533" y="1599062"/>
              <a:ext cx="4910272" cy="861774"/>
            </a:xfrm>
            <a:prstGeom prst="rect">
              <a:avLst/>
            </a:prstGeom>
            <a:noFill/>
          </p:spPr>
          <p:txBody>
            <a:bodyPr wrap="square" rtlCol="0">
              <a:spAutoFit/>
            </a:bodyPr>
            <a:lstStyle/>
            <a:p>
              <a:endParaRPr lang="en-US" dirty="0" smtClean="0">
                <a:solidFill>
                  <a:schemeClr val="bg1"/>
                </a:solidFill>
              </a:endParaRPr>
            </a:p>
            <a:p>
              <a:r>
                <a:rPr lang="en-US" dirty="0" smtClean="0">
                  <a:solidFill>
                    <a:schemeClr val="bg1"/>
                  </a:solidFill>
                </a:rPr>
                <a:t>King Abdul Aziz International Airport</a:t>
              </a:r>
            </a:p>
            <a:p>
              <a:r>
                <a:rPr lang="en-US" sz="1400" dirty="0" smtClean="0">
                  <a:solidFill>
                    <a:schemeClr val="bg1"/>
                  </a:solidFill>
                </a:rPr>
                <a:t>(</a:t>
              </a:r>
              <a:r>
                <a:rPr lang="en-US" sz="1400" dirty="0">
                  <a:solidFill>
                    <a:schemeClr val="bg1"/>
                  </a:solidFill>
                </a:rPr>
                <a:t>Jeddah, Saudi Arabia)</a:t>
              </a:r>
            </a:p>
          </p:txBody>
        </p:sp>
      </p:grpSp>
      <p:grpSp>
        <p:nvGrpSpPr>
          <p:cNvPr id="6" name="Group 5"/>
          <p:cNvGrpSpPr/>
          <p:nvPr/>
        </p:nvGrpSpPr>
        <p:grpSpPr>
          <a:xfrm>
            <a:off x="1284636" y="3776496"/>
            <a:ext cx="7047169" cy="1921164"/>
            <a:chOff x="1284636" y="3776496"/>
            <a:chExt cx="7047169" cy="1921164"/>
          </a:xfrm>
        </p:grpSpPr>
        <p:sp>
          <p:nvSpPr>
            <p:cNvPr id="82" name="Flowchart: Connector 81"/>
            <p:cNvSpPr/>
            <p:nvPr/>
          </p:nvSpPr>
          <p:spPr>
            <a:xfrm>
              <a:off x="1284636" y="3776496"/>
              <a:ext cx="1921163" cy="1921164"/>
            </a:xfrm>
            <a:prstGeom prst="flowChartConnector">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3421533" y="4222309"/>
              <a:ext cx="4910272" cy="1138773"/>
            </a:xfrm>
            <a:prstGeom prst="rect">
              <a:avLst/>
            </a:prstGeom>
            <a:noFill/>
          </p:spPr>
          <p:txBody>
            <a:bodyPr wrap="square" rtlCol="0">
              <a:spAutoFit/>
            </a:bodyPr>
            <a:lstStyle/>
            <a:p>
              <a:endParaRPr lang="en-US" dirty="0" smtClean="0">
                <a:solidFill>
                  <a:schemeClr val="bg1"/>
                </a:solidFill>
              </a:endParaRPr>
            </a:p>
            <a:p>
              <a:r>
                <a:rPr lang="en-US" dirty="0" smtClean="0">
                  <a:solidFill>
                    <a:schemeClr val="bg1"/>
                  </a:solidFill>
                </a:rPr>
                <a:t>King Abdul Aziz University</a:t>
              </a:r>
            </a:p>
            <a:p>
              <a:r>
                <a:rPr lang="en-US" sz="1400" dirty="0" smtClean="0">
                  <a:solidFill>
                    <a:schemeClr val="bg1"/>
                  </a:solidFill>
                </a:rPr>
                <a:t>(</a:t>
              </a:r>
              <a:r>
                <a:rPr lang="en-US" sz="1400" dirty="0">
                  <a:solidFill>
                    <a:schemeClr val="bg1"/>
                  </a:solidFill>
                </a:rPr>
                <a:t>Jeddah, Saudi Arabia)</a:t>
              </a:r>
            </a:p>
            <a:p>
              <a:endParaRPr lang="en-US" dirty="0" smtClean="0">
                <a:solidFill>
                  <a:schemeClr val="bg1"/>
                </a:solidFill>
              </a:endParaRPr>
            </a:p>
          </p:txBody>
        </p:sp>
      </p:grpSp>
      <p:grpSp>
        <p:nvGrpSpPr>
          <p:cNvPr id="5" name="Group 4"/>
          <p:cNvGrpSpPr/>
          <p:nvPr/>
        </p:nvGrpSpPr>
        <p:grpSpPr>
          <a:xfrm>
            <a:off x="7186083" y="1160338"/>
            <a:ext cx="7060140" cy="1921164"/>
            <a:chOff x="7186083" y="1160338"/>
            <a:chExt cx="7060140" cy="1921164"/>
          </a:xfrm>
        </p:grpSpPr>
        <p:sp>
          <p:nvSpPr>
            <p:cNvPr id="12" name="Flowchart: Connector 11"/>
            <p:cNvSpPr/>
            <p:nvPr/>
          </p:nvSpPr>
          <p:spPr>
            <a:xfrm>
              <a:off x="7186083" y="1160338"/>
              <a:ext cx="1921163" cy="1921164"/>
            </a:xfrm>
            <a:prstGeom prst="flowChartConnector">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335951" y="1622775"/>
              <a:ext cx="4910272" cy="861774"/>
            </a:xfrm>
            <a:prstGeom prst="rect">
              <a:avLst/>
            </a:prstGeom>
            <a:noFill/>
          </p:spPr>
          <p:txBody>
            <a:bodyPr wrap="square" rtlCol="0">
              <a:spAutoFit/>
            </a:bodyPr>
            <a:lstStyle/>
            <a:p>
              <a:endParaRPr lang="en-US" dirty="0" smtClean="0">
                <a:solidFill>
                  <a:schemeClr val="bg1"/>
                </a:solidFill>
              </a:endParaRPr>
            </a:p>
            <a:p>
              <a:r>
                <a:rPr lang="en-US" dirty="0" smtClean="0">
                  <a:solidFill>
                    <a:schemeClr val="bg1"/>
                  </a:solidFill>
                </a:rPr>
                <a:t>Um Al </a:t>
              </a:r>
              <a:r>
                <a:rPr lang="en-US" dirty="0" err="1" smtClean="0">
                  <a:solidFill>
                    <a:schemeClr val="bg1"/>
                  </a:solidFill>
                </a:rPr>
                <a:t>Qura</a:t>
              </a:r>
              <a:r>
                <a:rPr lang="en-US" dirty="0" smtClean="0">
                  <a:solidFill>
                    <a:schemeClr val="bg1"/>
                  </a:solidFill>
                </a:rPr>
                <a:t> University</a:t>
              </a:r>
            </a:p>
            <a:p>
              <a:r>
                <a:rPr lang="en-US" sz="1400" dirty="0" smtClean="0">
                  <a:solidFill>
                    <a:schemeClr val="bg1"/>
                  </a:solidFill>
                </a:rPr>
                <a:t>(Jeddah, Saudi Arabia)</a:t>
              </a:r>
            </a:p>
          </p:txBody>
        </p:sp>
      </p:grpSp>
      <p:grpSp>
        <p:nvGrpSpPr>
          <p:cNvPr id="9" name="Group 8"/>
          <p:cNvGrpSpPr/>
          <p:nvPr/>
        </p:nvGrpSpPr>
        <p:grpSpPr>
          <a:xfrm>
            <a:off x="7186083" y="3719982"/>
            <a:ext cx="7060140" cy="1921164"/>
            <a:chOff x="7186083" y="3719982"/>
            <a:chExt cx="7060140" cy="1921164"/>
          </a:xfrm>
        </p:grpSpPr>
        <p:sp>
          <p:nvSpPr>
            <p:cNvPr id="15" name="Flowchart: Connector 14"/>
            <p:cNvSpPr/>
            <p:nvPr/>
          </p:nvSpPr>
          <p:spPr>
            <a:xfrm>
              <a:off x="7186083" y="3719982"/>
              <a:ext cx="1921163" cy="1921164"/>
            </a:xfrm>
            <a:prstGeom prst="flowChartConnector">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9335951" y="4222308"/>
              <a:ext cx="4910272" cy="1138773"/>
            </a:xfrm>
            <a:prstGeom prst="rect">
              <a:avLst/>
            </a:prstGeom>
            <a:noFill/>
          </p:spPr>
          <p:txBody>
            <a:bodyPr wrap="square" rtlCol="0">
              <a:spAutoFit/>
            </a:bodyPr>
            <a:lstStyle/>
            <a:p>
              <a:endParaRPr lang="en-US" dirty="0" smtClean="0">
                <a:solidFill>
                  <a:schemeClr val="bg1"/>
                </a:solidFill>
              </a:endParaRPr>
            </a:p>
            <a:p>
              <a:r>
                <a:rPr lang="en-US" dirty="0" err="1" smtClean="0">
                  <a:solidFill>
                    <a:schemeClr val="bg1"/>
                  </a:solidFill>
                </a:rPr>
                <a:t>Assila</a:t>
              </a:r>
              <a:r>
                <a:rPr lang="en-US" dirty="0" smtClean="0">
                  <a:solidFill>
                    <a:schemeClr val="bg1"/>
                  </a:solidFill>
                </a:rPr>
                <a:t> Hotel</a:t>
              </a:r>
            </a:p>
            <a:p>
              <a:r>
                <a:rPr lang="en-US" sz="1400" dirty="0" smtClean="0">
                  <a:solidFill>
                    <a:schemeClr val="bg1"/>
                  </a:solidFill>
                </a:rPr>
                <a:t>(Jeddah, </a:t>
              </a:r>
              <a:r>
                <a:rPr lang="en-US" sz="1400" dirty="0">
                  <a:solidFill>
                    <a:schemeClr val="bg1"/>
                  </a:solidFill>
                </a:rPr>
                <a:t>Saudi Arabia)</a:t>
              </a:r>
            </a:p>
            <a:p>
              <a:endParaRPr lang="en-US" dirty="0" smtClean="0">
                <a:solidFill>
                  <a:schemeClr val="bg1"/>
                </a:solidFill>
              </a:endParaRPr>
            </a:p>
          </p:txBody>
        </p:sp>
      </p:grpSp>
    </p:spTree>
    <p:extLst>
      <p:ext uri="{BB962C8B-B14F-4D97-AF65-F5344CB8AC3E}">
        <p14:creationId xmlns:p14="http://schemas.microsoft.com/office/powerpoint/2010/main" val="403520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lowchart: Connector 22"/>
          <p:cNvSpPr/>
          <p:nvPr/>
        </p:nvSpPr>
        <p:spPr>
          <a:xfrm>
            <a:off x="2943935" y="1606421"/>
            <a:ext cx="1489695" cy="1490147"/>
          </a:xfrm>
          <a:prstGeom prst="flowChartConnector">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7096" y="356996"/>
            <a:ext cx="3430722" cy="523220"/>
          </a:xfrm>
          <a:prstGeom prst="rect">
            <a:avLst/>
          </a:prstGeom>
          <a:noFill/>
        </p:spPr>
        <p:txBody>
          <a:bodyPr wrap="square" rtlCol="0">
            <a:spAutoFit/>
          </a:bodyPr>
          <a:lstStyle/>
          <a:p>
            <a:r>
              <a:rPr lang="en-US" sz="2800" spc="600" dirty="0" smtClean="0"/>
              <a:t>Our Suppliers</a:t>
            </a:r>
            <a:endParaRPr lang="en-US" sz="2800" spc="600" dirty="0"/>
          </a:p>
        </p:txBody>
      </p:sp>
      <p:cxnSp>
        <p:nvCxnSpPr>
          <p:cNvPr id="13" name="Straight Connector 12"/>
          <p:cNvCxnSpPr/>
          <p:nvPr/>
        </p:nvCxnSpPr>
        <p:spPr>
          <a:xfrm>
            <a:off x="496382" y="959932"/>
            <a:ext cx="32570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6213" y="1177585"/>
            <a:ext cx="2282390" cy="1034684"/>
          </a:xfrm>
          <a:prstGeom prst="rect">
            <a:avLst/>
          </a:prstGeom>
        </p:spPr>
      </p:pic>
      <p:pic>
        <p:nvPicPr>
          <p:cNvPr id="15" name="Picture 14">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7595" y="5213749"/>
            <a:ext cx="2204805" cy="944917"/>
          </a:xfrm>
          <a:prstGeom prst="rect">
            <a:avLst/>
          </a:prstGeom>
        </p:spPr>
      </p:pic>
      <p:pic>
        <p:nvPicPr>
          <p:cNvPr id="16" name="Picture 15">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7694" y="1198916"/>
            <a:ext cx="2012723" cy="1055317"/>
          </a:xfrm>
          <a:prstGeom prst="rect">
            <a:avLst/>
          </a:prstGeom>
          <a:ln w="25400">
            <a:noFill/>
          </a:ln>
        </p:spPr>
      </p:pic>
      <p:pic>
        <p:nvPicPr>
          <p:cNvPr id="17" name="Picture 16">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8400" y="802758"/>
            <a:ext cx="2676507" cy="1784338"/>
          </a:xfrm>
          <a:prstGeom prst="rect">
            <a:avLst/>
          </a:prstGeom>
        </p:spPr>
      </p:pic>
      <p:pic>
        <p:nvPicPr>
          <p:cNvPr id="18" name="Picture 17">
            <a:hlinkClick r:id="rId11"/>
          </p:cNvPr>
          <p:cNvPicPr>
            <a:picLocks noChangeAspect="1"/>
          </p:cNvPicPr>
          <p:nvPr/>
        </p:nvPicPr>
        <p:blipFill>
          <a:blip r:embed="rId12">
            <a:extLst>
              <a:ext uri="{BEBA8EAE-BF5A-486C-A8C5-ECC9F3942E4B}">
                <a14:imgProps xmlns:a14="http://schemas.microsoft.com/office/drawing/2010/main">
                  <a14:imgLayer r:embed="rId13">
                    <a14:imgEffect>
                      <a14:colorTemperature colorTemp="4712"/>
                    </a14:imgEffect>
                    <a14:imgEffect>
                      <a14:saturation sat="98000"/>
                    </a14:imgEffect>
                  </a14:imgLayer>
                </a14:imgProps>
              </a:ext>
              <a:ext uri="{28A0092B-C50C-407E-A947-70E740481C1C}">
                <a14:useLocalDpi xmlns:a14="http://schemas.microsoft.com/office/drawing/2010/main" val="0"/>
              </a:ext>
            </a:extLst>
          </a:blip>
          <a:stretch>
            <a:fillRect/>
          </a:stretch>
        </p:blipFill>
        <p:spPr>
          <a:xfrm>
            <a:off x="3373745" y="3409617"/>
            <a:ext cx="2119769" cy="645147"/>
          </a:xfrm>
          <a:prstGeom prst="rect">
            <a:avLst/>
          </a:prstGeom>
          <a:noFill/>
        </p:spPr>
      </p:pic>
      <p:pic>
        <p:nvPicPr>
          <p:cNvPr id="32" name="Picture 31">
            <a:hlinkClick r:id="rId14"/>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642629" y="5220326"/>
            <a:ext cx="1649557" cy="817607"/>
          </a:xfrm>
          <a:prstGeom prst="rect">
            <a:avLst/>
          </a:prstGeom>
        </p:spPr>
      </p:pic>
      <p:pic>
        <p:nvPicPr>
          <p:cNvPr id="34" name="Picture 33">
            <a:hlinkClick r:id="rId16"/>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405947" y="1694927"/>
            <a:ext cx="2297231" cy="396272"/>
          </a:xfrm>
          <a:prstGeom prst="rect">
            <a:avLst/>
          </a:prstGeom>
        </p:spPr>
      </p:pic>
      <p:pic>
        <p:nvPicPr>
          <p:cNvPr id="39" name="Picture 38">
            <a:hlinkClick r:id="rId18"/>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514973" y="4844771"/>
            <a:ext cx="2306759" cy="1730069"/>
          </a:xfrm>
          <a:prstGeom prst="rect">
            <a:avLst/>
          </a:prstGeom>
        </p:spPr>
      </p:pic>
      <p:pic>
        <p:nvPicPr>
          <p:cNvPr id="40" name="Picture 39">
            <a:hlinkClick r:id="rId20"/>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80191" y="2710020"/>
            <a:ext cx="1905000" cy="1905000"/>
          </a:xfrm>
          <a:prstGeom prst="rect">
            <a:avLst/>
          </a:prstGeom>
        </p:spPr>
      </p:pic>
      <p:pic>
        <p:nvPicPr>
          <p:cNvPr id="42" name="Picture 41">
            <a:hlinkClick r:id="rId22"/>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427658" y="2825432"/>
            <a:ext cx="2276176" cy="1609244"/>
          </a:xfrm>
          <a:prstGeom prst="rect">
            <a:avLst/>
          </a:prstGeom>
        </p:spPr>
      </p:pic>
      <p:pic>
        <p:nvPicPr>
          <p:cNvPr id="43" name="Picture 42">
            <a:hlinkClick r:id="rId24"/>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82370" y="5496911"/>
            <a:ext cx="2088566" cy="378592"/>
          </a:xfrm>
          <a:prstGeom prst="rect">
            <a:avLst/>
          </a:prstGeom>
        </p:spPr>
      </p:pic>
      <p:cxnSp>
        <p:nvCxnSpPr>
          <p:cNvPr id="49" name="Straight Connector 48"/>
          <p:cNvCxnSpPr/>
          <p:nvPr/>
        </p:nvCxnSpPr>
        <p:spPr>
          <a:xfrm>
            <a:off x="3064907" y="1198916"/>
            <a:ext cx="0" cy="136380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080579" y="1177585"/>
            <a:ext cx="0" cy="14236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9096251" y="1156254"/>
            <a:ext cx="0" cy="144493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064907" y="5020124"/>
            <a:ext cx="0" cy="150608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064907" y="3036193"/>
            <a:ext cx="0" cy="150608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47782" y="2578331"/>
            <a:ext cx="11896436" cy="4570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221673" y="4555259"/>
            <a:ext cx="11822545" cy="118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078740" y="3041808"/>
            <a:ext cx="0" cy="150608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092573" y="3038709"/>
            <a:ext cx="0" cy="150608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221673" y="6494219"/>
            <a:ext cx="11822545" cy="3199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094160" y="5020124"/>
            <a:ext cx="0" cy="150608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9123413" y="5010888"/>
            <a:ext cx="0" cy="150608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98" name="Picture 97">
            <a:hlinkClick r:id="rId26"/>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6504120" y="3103298"/>
            <a:ext cx="2278280" cy="1139140"/>
          </a:xfrm>
          <a:prstGeom prst="rect">
            <a:avLst/>
          </a:prstGeom>
        </p:spPr>
      </p:pic>
    </p:spTree>
    <p:extLst>
      <p:ext uri="{BB962C8B-B14F-4D97-AF65-F5344CB8AC3E}">
        <p14:creationId xmlns:p14="http://schemas.microsoft.com/office/powerpoint/2010/main" val="306812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fade">
                                      <p:cBhvr>
                                        <p:cTn id="43" dur="500"/>
                                        <p:tgtEl>
                                          <p:spTgt spid="91"/>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3"/>
                                        </p:tgtEl>
                                        <p:attrNameLst>
                                          <p:attrName>style.visibility</p:attrName>
                                        </p:attrNameLst>
                                      </p:cBhvr>
                                      <p:to>
                                        <p:strVal val="visible"/>
                                      </p:to>
                                    </p:set>
                                    <p:animEffect transition="in" filter="fade">
                                      <p:cBhvr>
                                        <p:cTn id="52" dur="500"/>
                                        <p:tgtEl>
                                          <p:spTgt spid="83"/>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92"/>
                                        </p:tgtEl>
                                        <p:attrNameLst>
                                          <p:attrName>style.visibility</p:attrName>
                                        </p:attrNameLst>
                                      </p:cBhvr>
                                      <p:to>
                                        <p:strVal val="visible"/>
                                      </p:to>
                                    </p:set>
                                    <p:animEffect transition="in" filter="fade">
                                      <p:cBhvr>
                                        <p:cTn id="61" dur="500"/>
                                        <p:tgtEl>
                                          <p:spTgt spid="92"/>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9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93"/>
                                        </p:tgtEl>
                                        <p:attrNameLst>
                                          <p:attrName>style.visibility</p:attrName>
                                        </p:attrNameLst>
                                      </p:cBhvr>
                                      <p:to>
                                        <p:strVal val="visible"/>
                                      </p:to>
                                    </p:set>
                                    <p:animEffect transition="in" filter="fade">
                                      <p:cBhvr>
                                        <p:cTn id="70" dur="500"/>
                                        <p:tgtEl>
                                          <p:spTgt spid="93"/>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fade">
                                      <p:cBhvr>
                                        <p:cTn id="79" dur="500"/>
                                        <p:tgtEl>
                                          <p:spTgt spid="95"/>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43"/>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fade">
                                      <p:cBhvr>
                                        <p:cTn id="88" dur="500"/>
                                        <p:tgtEl>
                                          <p:spTgt spid="56"/>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96"/>
                                        </p:tgtEl>
                                        <p:attrNameLst>
                                          <p:attrName>style.visibility</p:attrName>
                                        </p:attrNameLst>
                                      </p:cBhvr>
                                      <p:to>
                                        <p:strVal val="visible"/>
                                      </p:to>
                                    </p:set>
                                    <p:animEffect transition="in" filter="fade">
                                      <p:cBhvr>
                                        <p:cTn id="97" dur="500"/>
                                        <p:tgtEl>
                                          <p:spTgt spid="96"/>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15"/>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97"/>
                                        </p:tgtEl>
                                        <p:attrNameLst>
                                          <p:attrName>style.visibility</p:attrName>
                                        </p:attrNameLst>
                                      </p:cBhvr>
                                      <p:to>
                                        <p:strVal val="visible"/>
                                      </p:to>
                                    </p:set>
                                    <p:animEffect transition="in" filter="fade">
                                      <p:cBhvr>
                                        <p:cTn id="106" dur="500"/>
                                        <p:tgtEl>
                                          <p:spTgt spid="97"/>
                                        </p:tgtEl>
                                      </p:cBhvr>
                                    </p:animEffec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 xmlns:a16="http://schemas.microsoft.com/office/drawing/2014/main" id="{BF54E9F6-74B6-4E6C-BE26-B2848B346E3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223865" y="0"/>
            <a:ext cx="12544008" cy="6858000"/>
          </a:xfrm>
        </p:spPr>
      </p:pic>
      <p:sp>
        <p:nvSpPr>
          <p:cNvPr id="10" name="Rectangle 9">
            <a:extLst>
              <a:ext uri="{FF2B5EF4-FFF2-40B4-BE49-F238E27FC236}">
                <a16:creationId xmlns="" xmlns:a16="http://schemas.microsoft.com/office/drawing/2014/main" id="{C0B75EA7-9A32-416B-ADAC-8E3E8225B3E5}"/>
              </a:ext>
            </a:extLst>
          </p:cNvPr>
          <p:cNvSpPr/>
          <p:nvPr/>
        </p:nvSpPr>
        <p:spPr>
          <a:xfrm>
            <a:off x="144780" y="148590"/>
            <a:ext cx="11902440" cy="6560820"/>
          </a:xfrm>
          <a:prstGeom prst="rect">
            <a:avLst/>
          </a:prstGeom>
          <a:solidFill>
            <a:schemeClr val="bg1">
              <a:lumMod val="75000"/>
              <a:alpha val="4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rgbClr val="32363F"/>
              </a:solidFill>
            </a:endParaRPr>
          </a:p>
        </p:txBody>
      </p:sp>
      <p:sp>
        <p:nvSpPr>
          <p:cNvPr id="2" name="Rectangle 1">
            <a:extLst>
              <a:ext uri="{FF2B5EF4-FFF2-40B4-BE49-F238E27FC236}">
                <a16:creationId xmlns="" xmlns:a16="http://schemas.microsoft.com/office/drawing/2014/main" id="{DBF62E2E-A004-4C81-A7D6-3F801D122209}"/>
              </a:ext>
            </a:extLst>
          </p:cNvPr>
          <p:cNvSpPr/>
          <p:nvPr/>
        </p:nvSpPr>
        <p:spPr>
          <a:xfrm>
            <a:off x="914400" y="141792"/>
            <a:ext cx="10363200" cy="194437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32363F"/>
              </a:solidFill>
            </a:endParaRPr>
          </a:p>
        </p:txBody>
      </p:sp>
      <p:sp>
        <p:nvSpPr>
          <p:cNvPr id="20" name="TextBox 23">
            <a:extLst>
              <a:ext uri="{FF2B5EF4-FFF2-40B4-BE49-F238E27FC236}">
                <a16:creationId xmlns="" xmlns:a16="http://schemas.microsoft.com/office/drawing/2014/main" id="{842F8A2B-522E-402C-8F99-1736995573FD}"/>
              </a:ext>
            </a:extLst>
          </p:cNvPr>
          <p:cNvSpPr txBox="1"/>
          <p:nvPr/>
        </p:nvSpPr>
        <p:spPr>
          <a:xfrm>
            <a:off x="2037488" y="329147"/>
            <a:ext cx="8117024" cy="156966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sz="9600" b="1" spc="600" dirty="0">
                <a:solidFill>
                  <a:srgbClr val="FFFFFF"/>
                </a:solidFill>
                <a:latin typeface="Roboto"/>
              </a:rPr>
              <a:t>THANK YOU</a:t>
            </a:r>
            <a:endParaRPr lang="id-ID" sz="9600" b="1" spc="600" dirty="0">
              <a:solidFill>
                <a:srgbClr val="FFFFFF"/>
              </a:solidFill>
              <a:latin typeface="Roboto"/>
            </a:endParaRPr>
          </a:p>
        </p:txBody>
      </p:sp>
      <p:sp>
        <p:nvSpPr>
          <p:cNvPr id="13" name="TextBox 12">
            <a:extLst>
              <a:ext uri="{FF2B5EF4-FFF2-40B4-BE49-F238E27FC236}">
                <a16:creationId xmlns="" xmlns:a16="http://schemas.microsoft.com/office/drawing/2014/main" id="{EF915BEA-C375-4FFF-90A2-79BF6E6BE98F}"/>
              </a:ext>
            </a:extLst>
          </p:cNvPr>
          <p:cNvSpPr txBox="1"/>
          <p:nvPr/>
        </p:nvSpPr>
        <p:spPr>
          <a:xfrm>
            <a:off x="3010182" y="2563391"/>
            <a:ext cx="6364560" cy="1261884"/>
          </a:xfrm>
          <a:prstGeom prst="rect">
            <a:avLst/>
          </a:prstGeom>
          <a:noFill/>
        </p:spPr>
        <p:txBody>
          <a:bodyPr wrap="square" rtlCol="0">
            <a:spAutoFit/>
          </a:bodyPr>
          <a:lstStyle/>
          <a:p>
            <a:r>
              <a:rPr lang="en-US" sz="1600" b="1" dirty="0" smtClean="0">
                <a:solidFill>
                  <a:srgbClr val="FFFFFF"/>
                </a:solidFill>
              </a:rPr>
              <a:t>Riyadh: </a:t>
            </a:r>
            <a:r>
              <a:rPr lang="en-US" sz="1400" dirty="0" err="1"/>
              <a:t>Thakhasosi</a:t>
            </a:r>
            <a:r>
              <a:rPr lang="en-US" sz="1400" dirty="0"/>
              <a:t> Street, </a:t>
            </a:r>
            <a:r>
              <a:rPr lang="en-US" sz="1400" dirty="0" err="1"/>
              <a:t>Olaya</a:t>
            </a:r>
            <a:r>
              <a:rPr lang="en-US" sz="1400" dirty="0"/>
              <a:t>. </a:t>
            </a:r>
            <a:r>
              <a:rPr lang="en-US" sz="1400" dirty="0" err="1"/>
              <a:t>P.O.Box</a:t>
            </a:r>
            <a:r>
              <a:rPr lang="en-US" sz="1400" dirty="0"/>
              <a:t> 53272, Riyadh 11573, KSA</a:t>
            </a:r>
            <a:r>
              <a:rPr lang="en-US" sz="1400" dirty="0" smtClean="0"/>
              <a:t>.</a:t>
            </a:r>
          </a:p>
          <a:p>
            <a:endParaRPr lang="en-US" sz="1400" dirty="0" smtClean="0"/>
          </a:p>
          <a:p>
            <a:r>
              <a:rPr lang="en-US" sz="1600" b="1" dirty="0">
                <a:solidFill>
                  <a:srgbClr val="FFFFFF"/>
                </a:solidFill>
              </a:rPr>
              <a:t>Jeddah </a:t>
            </a:r>
            <a:r>
              <a:rPr lang="en-US" sz="1600" b="1" dirty="0" smtClean="0">
                <a:solidFill>
                  <a:srgbClr val="FFFFFF"/>
                </a:solidFill>
              </a:rPr>
              <a:t>:</a:t>
            </a:r>
            <a:r>
              <a:rPr lang="en-US" sz="1400" dirty="0" err="1"/>
              <a:t>Thahlya</a:t>
            </a:r>
            <a:r>
              <a:rPr lang="en-US" sz="1400" dirty="0"/>
              <a:t> Street, P.O. Box 3988 Jeddah 21481</a:t>
            </a:r>
            <a:r>
              <a:rPr lang="en-US" sz="1400" dirty="0" smtClean="0"/>
              <a:t>.</a:t>
            </a:r>
          </a:p>
          <a:p>
            <a:endParaRPr lang="en-US" sz="1400" dirty="0"/>
          </a:p>
          <a:p>
            <a:r>
              <a:rPr lang="en-US" sz="1600" b="1" dirty="0">
                <a:solidFill>
                  <a:srgbClr val="FFFFFF"/>
                </a:solidFill>
              </a:rPr>
              <a:t>Dammam : </a:t>
            </a:r>
            <a:r>
              <a:rPr lang="en-US" sz="1400" dirty="0" err="1"/>
              <a:t>P.O.Box</a:t>
            </a:r>
            <a:r>
              <a:rPr lang="en-US" sz="1400" dirty="0"/>
              <a:t> 9289, Dammam 31413.</a:t>
            </a:r>
            <a:endParaRPr lang="id-ID" sz="1400" dirty="0"/>
          </a:p>
        </p:txBody>
      </p:sp>
      <p:sp>
        <p:nvSpPr>
          <p:cNvPr id="15" name="TextBox 14">
            <a:extLst>
              <a:ext uri="{FF2B5EF4-FFF2-40B4-BE49-F238E27FC236}">
                <a16:creationId xmlns="" xmlns:a16="http://schemas.microsoft.com/office/drawing/2014/main" id="{43F53651-7BB8-435C-900B-0ECB234D5651}"/>
              </a:ext>
            </a:extLst>
          </p:cNvPr>
          <p:cNvSpPr txBox="1"/>
          <p:nvPr/>
        </p:nvSpPr>
        <p:spPr>
          <a:xfrm>
            <a:off x="2977784" y="4194390"/>
            <a:ext cx="3214678" cy="1384995"/>
          </a:xfrm>
          <a:prstGeom prst="rect">
            <a:avLst/>
          </a:prstGeom>
          <a:noFill/>
        </p:spPr>
        <p:txBody>
          <a:bodyPr wrap="square" rtlCol="0">
            <a:spAutoFit/>
          </a:bodyPr>
          <a:lstStyle/>
          <a:p>
            <a:r>
              <a:rPr lang="en-US" sz="1400" dirty="0" smtClean="0">
                <a:hlinkClick r:id="rId3"/>
              </a:rPr>
              <a:t>salesryd@amghamdi.com</a:t>
            </a:r>
            <a:endParaRPr lang="en-US" sz="1400" dirty="0" smtClean="0"/>
          </a:p>
          <a:p>
            <a:r>
              <a:rPr lang="en-US" sz="1400" dirty="0" smtClean="0">
                <a:hlinkClick r:id="rId4"/>
              </a:rPr>
              <a:t>salesjed@amghamdi.com</a:t>
            </a:r>
            <a:endParaRPr lang="en-US" sz="1400" dirty="0" smtClean="0"/>
          </a:p>
          <a:p>
            <a:r>
              <a:rPr lang="en-US" sz="1400" dirty="0" smtClean="0">
                <a:hlinkClick r:id="rId5"/>
              </a:rPr>
              <a:t>salesdam@amghamdi.com</a:t>
            </a:r>
            <a:endParaRPr lang="en-US" sz="1400" dirty="0" smtClean="0"/>
          </a:p>
          <a:p>
            <a:endParaRPr lang="en-US" sz="1400" dirty="0" smtClean="0">
              <a:solidFill>
                <a:srgbClr val="FFFFFF"/>
              </a:solidFill>
            </a:endParaRPr>
          </a:p>
          <a:p>
            <a:endParaRPr lang="en-US" sz="1400" dirty="0">
              <a:solidFill>
                <a:srgbClr val="FFFFFF"/>
              </a:solidFill>
            </a:endParaRPr>
          </a:p>
          <a:p>
            <a:endParaRPr lang="id-ID" sz="1400" dirty="0">
              <a:solidFill>
                <a:srgbClr val="FFFFFF"/>
              </a:solidFill>
            </a:endParaRPr>
          </a:p>
        </p:txBody>
      </p:sp>
      <p:sp>
        <p:nvSpPr>
          <p:cNvPr id="16" name="TextBox 15">
            <a:extLst>
              <a:ext uri="{FF2B5EF4-FFF2-40B4-BE49-F238E27FC236}">
                <a16:creationId xmlns="" xmlns:a16="http://schemas.microsoft.com/office/drawing/2014/main" id="{0B087E69-D2FE-4AEA-B959-9C0B626A5DAA}"/>
              </a:ext>
            </a:extLst>
          </p:cNvPr>
          <p:cNvSpPr txBox="1"/>
          <p:nvPr/>
        </p:nvSpPr>
        <p:spPr>
          <a:xfrm>
            <a:off x="3002376" y="5436511"/>
            <a:ext cx="5773895" cy="1077218"/>
          </a:xfrm>
          <a:prstGeom prst="rect">
            <a:avLst/>
          </a:prstGeom>
          <a:noFill/>
        </p:spPr>
        <p:txBody>
          <a:bodyPr wrap="square" rtlCol="0">
            <a:spAutoFit/>
          </a:bodyPr>
          <a:lstStyle/>
          <a:p>
            <a:r>
              <a:rPr lang="en-US" sz="1400" dirty="0" smtClean="0">
                <a:solidFill>
                  <a:srgbClr val="FFFFFF"/>
                </a:solidFill>
              </a:rPr>
              <a:t>Riyadh : </a:t>
            </a:r>
            <a:r>
              <a:rPr lang="en-US" sz="1200" dirty="0" smtClean="0"/>
              <a:t>00966-11-4646279 </a:t>
            </a:r>
            <a:r>
              <a:rPr lang="en-US" sz="1200" dirty="0"/>
              <a:t>/ Fax: </a:t>
            </a:r>
            <a:r>
              <a:rPr lang="en-US" sz="1200" dirty="0" smtClean="0"/>
              <a:t>00966-11-4646193.</a:t>
            </a:r>
          </a:p>
          <a:p>
            <a:endParaRPr lang="en-US" sz="1200" dirty="0">
              <a:solidFill>
                <a:srgbClr val="FFFFFF"/>
              </a:solidFill>
            </a:endParaRPr>
          </a:p>
          <a:p>
            <a:r>
              <a:rPr lang="en-US" sz="1400" dirty="0">
                <a:solidFill>
                  <a:srgbClr val="FFFFFF"/>
                </a:solidFill>
              </a:rPr>
              <a:t>Jeddah : </a:t>
            </a:r>
            <a:r>
              <a:rPr lang="en-US" sz="1200" dirty="0"/>
              <a:t>00966-012-6696263 / Fax: </a:t>
            </a:r>
            <a:r>
              <a:rPr lang="en-US" sz="1200" dirty="0" smtClean="0"/>
              <a:t>00966-012-6612994</a:t>
            </a:r>
          </a:p>
          <a:p>
            <a:endParaRPr lang="en-US" sz="1200" dirty="0"/>
          </a:p>
          <a:p>
            <a:r>
              <a:rPr lang="en-US" sz="1200" dirty="0" smtClean="0"/>
              <a:t>Dammam : </a:t>
            </a:r>
            <a:r>
              <a:rPr lang="en-US" sz="1200" dirty="0"/>
              <a:t>00966-03-8340248 / Fax: 00966-03-8347034</a:t>
            </a:r>
            <a:endParaRPr lang="id-ID" sz="1200" dirty="0"/>
          </a:p>
        </p:txBody>
      </p:sp>
      <p:grpSp>
        <p:nvGrpSpPr>
          <p:cNvPr id="17" name="Group 16">
            <a:extLst>
              <a:ext uri="{FF2B5EF4-FFF2-40B4-BE49-F238E27FC236}">
                <a16:creationId xmlns="" xmlns:a16="http://schemas.microsoft.com/office/drawing/2014/main" id="{8C70BBC1-C26B-4DE3-906A-809B04D8428E}"/>
              </a:ext>
            </a:extLst>
          </p:cNvPr>
          <p:cNvGrpSpPr/>
          <p:nvPr/>
        </p:nvGrpSpPr>
        <p:grpSpPr>
          <a:xfrm>
            <a:off x="2340167" y="4503392"/>
            <a:ext cx="301370" cy="189603"/>
            <a:chOff x="5978526" y="1625601"/>
            <a:chExt cx="239713" cy="150812"/>
          </a:xfrm>
          <a:solidFill>
            <a:schemeClr val="bg2"/>
          </a:solidFill>
        </p:grpSpPr>
        <p:sp>
          <p:nvSpPr>
            <p:cNvPr id="18" name="Freeform 108">
              <a:extLst>
                <a:ext uri="{FF2B5EF4-FFF2-40B4-BE49-F238E27FC236}">
                  <a16:creationId xmlns="" xmlns:a16="http://schemas.microsoft.com/office/drawing/2014/main" id="{6C2EC654-0D08-4E4C-BDA1-BE60983E9683}"/>
                </a:ext>
              </a:extLst>
            </p:cNvPr>
            <p:cNvSpPr>
              <a:spLocks/>
            </p:cNvSpPr>
            <p:nvPr/>
          </p:nvSpPr>
          <p:spPr bwMode="auto">
            <a:xfrm>
              <a:off x="5992813" y="1625601"/>
              <a:ext cx="214313" cy="95250"/>
            </a:xfrm>
            <a:custGeom>
              <a:avLst/>
              <a:gdLst>
                <a:gd name="T0" fmla="*/ 135 w 135"/>
                <a:gd name="T1" fmla="*/ 0 h 60"/>
                <a:gd name="T2" fmla="*/ 132 w 135"/>
                <a:gd name="T3" fmla="*/ 0 h 60"/>
                <a:gd name="T4" fmla="*/ 0 w 135"/>
                <a:gd name="T5" fmla="*/ 0 h 60"/>
                <a:gd name="T6" fmla="*/ 0 w 135"/>
                <a:gd name="T7" fmla="*/ 0 h 60"/>
                <a:gd name="T8" fmla="*/ 66 w 135"/>
                <a:gd name="T9" fmla="*/ 60 h 60"/>
                <a:gd name="T10" fmla="*/ 135 w 135"/>
                <a:gd name="T11" fmla="*/ 0 h 60"/>
              </a:gdLst>
              <a:ahLst/>
              <a:cxnLst>
                <a:cxn ang="0">
                  <a:pos x="T0" y="T1"/>
                </a:cxn>
                <a:cxn ang="0">
                  <a:pos x="T2" y="T3"/>
                </a:cxn>
                <a:cxn ang="0">
                  <a:pos x="T4" y="T5"/>
                </a:cxn>
                <a:cxn ang="0">
                  <a:pos x="T6" y="T7"/>
                </a:cxn>
                <a:cxn ang="0">
                  <a:pos x="T8" y="T9"/>
                </a:cxn>
                <a:cxn ang="0">
                  <a:pos x="T10" y="T11"/>
                </a:cxn>
              </a:cxnLst>
              <a:rect l="0" t="0" r="r" b="b"/>
              <a:pathLst>
                <a:path w="135" h="60">
                  <a:moveTo>
                    <a:pt x="135" y="0"/>
                  </a:moveTo>
                  <a:lnTo>
                    <a:pt x="132" y="0"/>
                  </a:lnTo>
                  <a:lnTo>
                    <a:pt x="0" y="0"/>
                  </a:lnTo>
                  <a:lnTo>
                    <a:pt x="0" y="0"/>
                  </a:lnTo>
                  <a:lnTo>
                    <a:pt x="66" y="60"/>
                  </a:lnTo>
                  <a:lnTo>
                    <a:pt x="1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FFFFFF"/>
                </a:solidFill>
              </a:endParaRPr>
            </a:p>
          </p:txBody>
        </p:sp>
        <p:sp>
          <p:nvSpPr>
            <p:cNvPr id="21" name="Freeform 109">
              <a:extLst>
                <a:ext uri="{FF2B5EF4-FFF2-40B4-BE49-F238E27FC236}">
                  <a16:creationId xmlns="" xmlns:a16="http://schemas.microsoft.com/office/drawing/2014/main" id="{6FBAF003-FB91-4503-8DA4-6A9318E332D6}"/>
                </a:ext>
              </a:extLst>
            </p:cNvPr>
            <p:cNvSpPr>
              <a:spLocks/>
            </p:cNvSpPr>
            <p:nvPr/>
          </p:nvSpPr>
          <p:spPr bwMode="auto">
            <a:xfrm>
              <a:off x="6143626" y="1638301"/>
              <a:ext cx="74613" cy="130175"/>
            </a:xfrm>
            <a:custGeom>
              <a:avLst/>
              <a:gdLst>
                <a:gd name="T0" fmla="*/ 20 w 20"/>
                <a:gd name="T1" fmla="*/ 0 h 35"/>
                <a:gd name="T2" fmla="*/ 0 w 20"/>
                <a:gd name="T3" fmla="*/ 17 h 35"/>
                <a:gd name="T4" fmla="*/ 19 w 20"/>
                <a:gd name="T5" fmla="*/ 35 h 35"/>
                <a:gd name="T6" fmla="*/ 20 w 20"/>
                <a:gd name="T7" fmla="*/ 33 h 35"/>
                <a:gd name="T8" fmla="*/ 20 w 20"/>
                <a:gd name="T9" fmla="*/ 1 h 35"/>
                <a:gd name="T10" fmla="*/ 20 w 20"/>
                <a:gd name="T11" fmla="*/ 0 h 35"/>
              </a:gdLst>
              <a:ahLst/>
              <a:cxnLst>
                <a:cxn ang="0">
                  <a:pos x="T0" y="T1"/>
                </a:cxn>
                <a:cxn ang="0">
                  <a:pos x="T2" y="T3"/>
                </a:cxn>
                <a:cxn ang="0">
                  <a:pos x="T4" y="T5"/>
                </a:cxn>
                <a:cxn ang="0">
                  <a:pos x="T6" y="T7"/>
                </a:cxn>
                <a:cxn ang="0">
                  <a:pos x="T8" y="T9"/>
                </a:cxn>
                <a:cxn ang="0">
                  <a:pos x="T10" y="T11"/>
                </a:cxn>
              </a:cxnLst>
              <a:rect l="0" t="0" r="r" b="b"/>
              <a:pathLst>
                <a:path w="20" h="35">
                  <a:moveTo>
                    <a:pt x="20" y="0"/>
                  </a:moveTo>
                  <a:cubicBezTo>
                    <a:pt x="0" y="17"/>
                    <a:pt x="0" y="17"/>
                    <a:pt x="0" y="17"/>
                  </a:cubicBezTo>
                  <a:cubicBezTo>
                    <a:pt x="19" y="35"/>
                    <a:pt x="19" y="35"/>
                    <a:pt x="19" y="35"/>
                  </a:cubicBezTo>
                  <a:cubicBezTo>
                    <a:pt x="20" y="34"/>
                    <a:pt x="20" y="34"/>
                    <a:pt x="20" y="33"/>
                  </a:cubicBezTo>
                  <a:cubicBezTo>
                    <a:pt x="20" y="1"/>
                    <a:pt x="20" y="1"/>
                    <a:pt x="20" y="1"/>
                  </a:cubicBezTo>
                  <a:cubicBezTo>
                    <a:pt x="20" y="1"/>
                    <a:pt x="20" y="0"/>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FFFFFF"/>
                </a:solidFill>
              </a:endParaRPr>
            </a:p>
          </p:txBody>
        </p:sp>
        <p:sp>
          <p:nvSpPr>
            <p:cNvPr id="22" name="Freeform 110">
              <a:extLst>
                <a:ext uri="{FF2B5EF4-FFF2-40B4-BE49-F238E27FC236}">
                  <a16:creationId xmlns="" xmlns:a16="http://schemas.microsoft.com/office/drawing/2014/main" id="{F6972696-BA0B-4380-AD3D-BA0231DF46A3}"/>
                </a:ext>
              </a:extLst>
            </p:cNvPr>
            <p:cNvSpPr>
              <a:spLocks/>
            </p:cNvSpPr>
            <p:nvPr/>
          </p:nvSpPr>
          <p:spPr bwMode="auto">
            <a:xfrm>
              <a:off x="5978526" y="1633538"/>
              <a:ext cx="74613" cy="134938"/>
            </a:xfrm>
            <a:custGeom>
              <a:avLst/>
              <a:gdLst>
                <a:gd name="T0" fmla="*/ 0 w 20"/>
                <a:gd name="T1" fmla="*/ 0 h 36"/>
                <a:gd name="T2" fmla="*/ 0 w 20"/>
                <a:gd name="T3" fmla="*/ 2 h 36"/>
                <a:gd name="T4" fmla="*/ 0 w 20"/>
                <a:gd name="T5" fmla="*/ 34 h 36"/>
                <a:gd name="T6" fmla="*/ 0 w 20"/>
                <a:gd name="T7" fmla="*/ 36 h 36"/>
                <a:gd name="T8" fmla="*/ 20 w 20"/>
                <a:gd name="T9" fmla="*/ 18 h 36"/>
                <a:gd name="T10" fmla="*/ 0 w 20"/>
                <a:gd name="T11" fmla="*/ 0 h 36"/>
              </a:gdLst>
              <a:ahLst/>
              <a:cxnLst>
                <a:cxn ang="0">
                  <a:pos x="T0" y="T1"/>
                </a:cxn>
                <a:cxn ang="0">
                  <a:pos x="T2" y="T3"/>
                </a:cxn>
                <a:cxn ang="0">
                  <a:pos x="T4" y="T5"/>
                </a:cxn>
                <a:cxn ang="0">
                  <a:pos x="T6" y="T7"/>
                </a:cxn>
                <a:cxn ang="0">
                  <a:pos x="T8" y="T9"/>
                </a:cxn>
                <a:cxn ang="0">
                  <a:pos x="T10" y="T11"/>
                </a:cxn>
              </a:cxnLst>
              <a:rect l="0" t="0" r="r" b="b"/>
              <a:pathLst>
                <a:path w="20" h="36">
                  <a:moveTo>
                    <a:pt x="0" y="0"/>
                  </a:moveTo>
                  <a:cubicBezTo>
                    <a:pt x="0" y="1"/>
                    <a:pt x="0" y="1"/>
                    <a:pt x="0" y="2"/>
                  </a:cubicBezTo>
                  <a:cubicBezTo>
                    <a:pt x="0" y="34"/>
                    <a:pt x="0" y="34"/>
                    <a:pt x="0" y="34"/>
                  </a:cubicBezTo>
                  <a:cubicBezTo>
                    <a:pt x="0" y="35"/>
                    <a:pt x="0" y="35"/>
                    <a:pt x="0" y="36"/>
                  </a:cubicBezTo>
                  <a:cubicBezTo>
                    <a:pt x="20" y="18"/>
                    <a:pt x="20" y="18"/>
                    <a:pt x="20" y="18"/>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FFFFFF"/>
                </a:solidFill>
              </a:endParaRPr>
            </a:p>
          </p:txBody>
        </p:sp>
        <p:sp>
          <p:nvSpPr>
            <p:cNvPr id="23" name="Freeform 111">
              <a:extLst>
                <a:ext uri="{FF2B5EF4-FFF2-40B4-BE49-F238E27FC236}">
                  <a16:creationId xmlns="" xmlns:a16="http://schemas.microsoft.com/office/drawing/2014/main" id="{D5A21F7D-0789-4B32-B8A4-E291E3DC04CD}"/>
                </a:ext>
              </a:extLst>
            </p:cNvPr>
            <p:cNvSpPr>
              <a:spLocks/>
            </p:cNvSpPr>
            <p:nvPr/>
          </p:nvSpPr>
          <p:spPr bwMode="auto">
            <a:xfrm>
              <a:off x="5992813" y="1712913"/>
              <a:ext cx="209550" cy="63500"/>
            </a:xfrm>
            <a:custGeom>
              <a:avLst/>
              <a:gdLst>
                <a:gd name="T0" fmla="*/ 66 w 132"/>
                <a:gd name="T1" fmla="*/ 19 h 40"/>
                <a:gd name="T2" fmla="*/ 45 w 132"/>
                <a:gd name="T3" fmla="*/ 0 h 40"/>
                <a:gd name="T4" fmla="*/ 0 w 132"/>
                <a:gd name="T5" fmla="*/ 40 h 40"/>
                <a:gd name="T6" fmla="*/ 0 w 132"/>
                <a:gd name="T7" fmla="*/ 40 h 40"/>
                <a:gd name="T8" fmla="*/ 132 w 132"/>
                <a:gd name="T9" fmla="*/ 40 h 40"/>
                <a:gd name="T10" fmla="*/ 88 w 132"/>
                <a:gd name="T11" fmla="*/ 0 h 40"/>
                <a:gd name="T12" fmla="*/ 66 w 132"/>
                <a:gd name="T13" fmla="*/ 19 h 40"/>
              </a:gdLst>
              <a:ahLst/>
              <a:cxnLst>
                <a:cxn ang="0">
                  <a:pos x="T0" y="T1"/>
                </a:cxn>
                <a:cxn ang="0">
                  <a:pos x="T2" y="T3"/>
                </a:cxn>
                <a:cxn ang="0">
                  <a:pos x="T4" y="T5"/>
                </a:cxn>
                <a:cxn ang="0">
                  <a:pos x="T6" y="T7"/>
                </a:cxn>
                <a:cxn ang="0">
                  <a:pos x="T8" y="T9"/>
                </a:cxn>
                <a:cxn ang="0">
                  <a:pos x="T10" y="T11"/>
                </a:cxn>
                <a:cxn ang="0">
                  <a:pos x="T12" y="T13"/>
                </a:cxn>
              </a:cxnLst>
              <a:rect l="0" t="0" r="r" b="b"/>
              <a:pathLst>
                <a:path w="132" h="40">
                  <a:moveTo>
                    <a:pt x="66" y="19"/>
                  </a:moveTo>
                  <a:lnTo>
                    <a:pt x="45" y="0"/>
                  </a:lnTo>
                  <a:lnTo>
                    <a:pt x="0" y="40"/>
                  </a:lnTo>
                  <a:lnTo>
                    <a:pt x="0" y="40"/>
                  </a:lnTo>
                  <a:lnTo>
                    <a:pt x="132" y="40"/>
                  </a:lnTo>
                  <a:lnTo>
                    <a:pt x="88" y="0"/>
                  </a:lnTo>
                  <a:lnTo>
                    <a:pt x="66"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FFFFFF"/>
                </a:solidFill>
              </a:endParaRPr>
            </a:p>
          </p:txBody>
        </p:sp>
      </p:grpSp>
      <p:sp>
        <p:nvSpPr>
          <p:cNvPr id="24" name="Freeform 165">
            <a:extLst>
              <a:ext uri="{FF2B5EF4-FFF2-40B4-BE49-F238E27FC236}">
                <a16:creationId xmlns="" xmlns:a16="http://schemas.microsoft.com/office/drawing/2014/main" id="{AD824A6D-6E08-4A69-9E3E-8CEA354E1DC1}"/>
              </a:ext>
            </a:extLst>
          </p:cNvPr>
          <p:cNvSpPr>
            <a:spLocks noEditPoints="1"/>
          </p:cNvSpPr>
          <p:nvPr/>
        </p:nvSpPr>
        <p:spPr bwMode="auto">
          <a:xfrm>
            <a:off x="2336697" y="3009680"/>
            <a:ext cx="304840" cy="306858"/>
          </a:xfrm>
          <a:custGeom>
            <a:avLst/>
            <a:gdLst>
              <a:gd name="T0" fmla="*/ 76 w 151"/>
              <a:gd name="T1" fmla="*/ 0 h 152"/>
              <a:gd name="T2" fmla="*/ 9 w 151"/>
              <a:gd name="T3" fmla="*/ 142 h 152"/>
              <a:gd name="T4" fmla="*/ 0 w 151"/>
              <a:gd name="T5" fmla="*/ 152 h 152"/>
              <a:gd name="T6" fmla="*/ 151 w 151"/>
              <a:gd name="T7" fmla="*/ 38 h 152"/>
              <a:gd name="T8" fmla="*/ 57 w 151"/>
              <a:gd name="T9" fmla="*/ 142 h 152"/>
              <a:gd name="T10" fmla="*/ 28 w 151"/>
              <a:gd name="T11" fmla="*/ 123 h 152"/>
              <a:gd name="T12" fmla="*/ 57 w 151"/>
              <a:gd name="T13" fmla="*/ 142 h 152"/>
              <a:gd name="T14" fmla="*/ 19 w 151"/>
              <a:gd name="T15" fmla="*/ 104 h 152"/>
              <a:gd name="T16" fmla="*/ 66 w 151"/>
              <a:gd name="T17" fmla="*/ 95 h 152"/>
              <a:gd name="T18" fmla="*/ 66 w 151"/>
              <a:gd name="T19" fmla="*/ 85 h 152"/>
              <a:gd name="T20" fmla="*/ 19 w 151"/>
              <a:gd name="T21" fmla="*/ 76 h 152"/>
              <a:gd name="T22" fmla="*/ 66 w 151"/>
              <a:gd name="T23" fmla="*/ 85 h 152"/>
              <a:gd name="T24" fmla="*/ 19 w 151"/>
              <a:gd name="T25" fmla="*/ 66 h 152"/>
              <a:gd name="T26" fmla="*/ 66 w 151"/>
              <a:gd name="T27" fmla="*/ 57 h 152"/>
              <a:gd name="T28" fmla="*/ 66 w 151"/>
              <a:gd name="T29" fmla="*/ 47 h 152"/>
              <a:gd name="T30" fmla="*/ 19 w 151"/>
              <a:gd name="T31" fmla="*/ 38 h 152"/>
              <a:gd name="T32" fmla="*/ 66 w 151"/>
              <a:gd name="T33" fmla="*/ 47 h 152"/>
              <a:gd name="T34" fmla="*/ 19 w 151"/>
              <a:gd name="T35" fmla="*/ 29 h 152"/>
              <a:gd name="T36" fmla="*/ 66 w 151"/>
              <a:gd name="T37" fmla="*/ 19 h 152"/>
              <a:gd name="T38" fmla="*/ 113 w 151"/>
              <a:gd name="T39" fmla="*/ 133 h 152"/>
              <a:gd name="T40" fmla="*/ 95 w 151"/>
              <a:gd name="T41" fmla="*/ 114 h 152"/>
              <a:gd name="T42" fmla="*/ 113 w 151"/>
              <a:gd name="T43" fmla="*/ 133 h 152"/>
              <a:gd name="T44" fmla="*/ 95 w 151"/>
              <a:gd name="T45" fmla="*/ 104 h 152"/>
              <a:gd name="T46" fmla="*/ 113 w 151"/>
              <a:gd name="T47" fmla="*/ 85 h 152"/>
              <a:gd name="T48" fmla="*/ 113 w 151"/>
              <a:gd name="T49" fmla="*/ 76 h 152"/>
              <a:gd name="T50" fmla="*/ 95 w 151"/>
              <a:gd name="T51" fmla="*/ 57 h 152"/>
              <a:gd name="T52" fmla="*/ 113 w 151"/>
              <a:gd name="T53" fmla="*/ 76 h 152"/>
              <a:gd name="T54" fmla="*/ 123 w 151"/>
              <a:gd name="T55" fmla="*/ 133 h 152"/>
              <a:gd name="T56" fmla="*/ 142 w 151"/>
              <a:gd name="T57" fmla="*/ 114 h 152"/>
              <a:gd name="T58" fmla="*/ 142 w 151"/>
              <a:gd name="T59" fmla="*/ 104 h 152"/>
              <a:gd name="T60" fmla="*/ 123 w 151"/>
              <a:gd name="T61" fmla="*/ 85 h 152"/>
              <a:gd name="T62" fmla="*/ 142 w 151"/>
              <a:gd name="T63" fmla="*/ 104 h 152"/>
              <a:gd name="T64" fmla="*/ 123 w 151"/>
              <a:gd name="T65" fmla="*/ 76 h 152"/>
              <a:gd name="T66" fmla="*/ 142 w 151"/>
              <a:gd name="T67" fmla="*/ 5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52">
                <a:moveTo>
                  <a:pt x="76" y="38"/>
                </a:moveTo>
                <a:lnTo>
                  <a:pt x="76" y="0"/>
                </a:lnTo>
                <a:lnTo>
                  <a:pt x="9" y="0"/>
                </a:lnTo>
                <a:lnTo>
                  <a:pt x="9" y="142"/>
                </a:lnTo>
                <a:lnTo>
                  <a:pt x="0" y="142"/>
                </a:lnTo>
                <a:lnTo>
                  <a:pt x="0" y="152"/>
                </a:lnTo>
                <a:lnTo>
                  <a:pt x="151" y="152"/>
                </a:lnTo>
                <a:lnTo>
                  <a:pt x="151" y="38"/>
                </a:lnTo>
                <a:lnTo>
                  <a:pt x="76" y="38"/>
                </a:lnTo>
                <a:close/>
                <a:moveTo>
                  <a:pt x="57" y="142"/>
                </a:moveTo>
                <a:lnTo>
                  <a:pt x="28" y="142"/>
                </a:lnTo>
                <a:lnTo>
                  <a:pt x="28" y="123"/>
                </a:lnTo>
                <a:lnTo>
                  <a:pt x="57" y="123"/>
                </a:lnTo>
                <a:lnTo>
                  <a:pt x="57" y="142"/>
                </a:lnTo>
                <a:close/>
                <a:moveTo>
                  <a:pt x="66" y="104"/>
                </a:moveTo>
                <a:lnTo>
                  <a:pt x="19" y="104"/>
                </a:lnTo>
                <a:lnTo>
                  <a:pt x="19" y="95"/>
                </a:lnTo>
                <a:lnTo>
                  <a:pt x="66" y="95"/>
                </a:lnTo>
                <a:lnTo>
                  <a:pt x="66" y="104"/>
                </a:lnTo>
                <a:close/>
                <a:moveTo>
                  <a:pt x="66" y="85"/>
                </a:moveTo>
                <a:lnTo>
                  <a:pt x="19" y="85"/>
                </a:lnTo>
                <a:lnTo>
                  <a:pt x="19" y="76"/>
                </a:lnTo>
                <a:lnTo>
                  <a:pt x="66" y="76"/>
                </a:lnTo>
                <a:lnTo>
                  <a:pt x="66" y="85"/>
                </a:lnTo>
                <a:close/>
                <a:moveTo>
                  <a:pt x="66" y="66"/>
                </a:moveTo>
                <a:lnTo>
                  <a:pt x="19" y="66"/>
                </a:lnTo>
                <a:lnTo>
                  <a:pt x="19" y="57"/>
                </a:lnTo>
                <a:lnTo>
                  <a:pt x="66" y="57"/>
                </a:lnTo>
                <a:lnTo>
                  <a:pt x="66" y="66"/>
                </a:lnTo>
                <a:close/>
                <a:moveTo>
                  <a:pt x="66" y="47"/>
                </a:moveTo>
                <a:lnTo>
                  <a:pt x="19" y="47"/>
                </a:lnTo>
                <a:lnTo>
                  <a:pt x="19" y="38"/>
                </a:lnTo>
                <a:lnTo>
                  <a:pt x="66" y="38"/>
                </a:lnTo>
                <a:lnTo>
                  <a:pt x="66" y="47"/>
                </a:lnTo>
                <a:close/>
                <a:moveTo>
                  <a:pt x="66" y="29"/>
                </a:moveTo>
                <a:lnTo>
                  <a:pt x="19" y="29"/>
                </a:lnTo>
                <a:lnTo>
                  <a:pt x="19" y="19"/>
                </a:lnTo>
                <a:lnTo>
                  <a:pt x="66" y="19"/>
                </a:lnTo>
                <a:lnTo>
                  <a:pt x="66" y="29"/>
                </a:lnTo>
                <a:close/>
                <a:moveTo>
                  <a:pt x="113" y="133"/>
                </a:moveTo>
                <a:lnTo>
                  <a:pt x="95" y="133"/>
                </a:lnTo>
                <a:lnTo>
                  <a:pt x="95" y="114"/>
                </a:lnTo>
                <a:lnTo>
                  <a:pt x="113" y="114"/>
                </a:lnTo>
                <a:lnTo>
                  <a:pt x="113" y="133"/>
                </a:lnTo>
                <a:close/>
                <a:moveTo>
                  <a:pt x="113" y="104"/>
                </a:moveTo>
                <a:lnTo>
                  <a:pt x="95" y="104"/>
                </a:lnTo>
                <a:lnTo>
                  <a:pt x="95" y="85"/>
                </a:lnTo>
                <a:lnTo>
                  <a:pt x="113" y="85"/>
                </a:lnTo>
                <a:lnTo>
                  <a:pt x="113" y="104"/>
                </a:lnTo>
                <a:close/>
                <a:moveTo>
                  <a:pt x="113" y="76"/>
                </a:moveTo>
                <a:lnTo>
                  <a:pt x="95" y="76"/>
                </a:lnTo>
                <a:lnTo>
                  <a:pt x="95" y="57"/>
                </a:lnTo>
                <a:lnTo>
                  <a:pt x="113" y="57"/>
                </a:lnTo>
                <a:lnTo>
                  <a:pt x="113" y="76"/>
                </a:lnTo>
                <a:close/>
                <a:moveTo>
                  <a:pt x="142" y="133"/>
                </a:moveTo>
                <a:lnTo>
                  <a:pt x="123" y="133"/>
                </a:lnTo>
                <a:lnTo>
                  <a:pt x="123" y="114"/>
                </a:lnTo>
                <a:lnTo>
                  <a:pt x="142" y="114"/>
                </a:lnTo>
                <a:lnTo>
                  <a:pt x="142" y="133"/>
                </a:lnTo>
                <a:close/>
                <a:moveTo>
                  <a:pt x="142" y="104"/>
                </a:moveTo>
                <a:lnTo>
                  <a:pt x="123" y="104"/>
                </a:lnTo>
                <a:lnTo>
                  <a:pt x="123" y="85"/>
                </a:lnTo>
                <a:lnTo>
                  <a:pt x="142" y="85"/>
                </a:lnTo>
                <a:lnTo>
                  <a:pt x="142" y="104"/>
                </a:lnTo>
                <a:close/>
                <a:moveTo>
                  <a:pt x="142" y="76"/>
                </a:moveTo>
                <a:lnTo>
                  <a:pt x="123" y="76"/>
                </a:lnTo>
                <a:lnTo>
                  <a:pt x="123" y="57"/>
                </a:lnTo>
                <a:lnTo>
                  <a:pt x="142" y="57"/>
                </a:lnTo>
                <a:lnTo>
                  <a:pt x="142" y="76"/>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solidFill>
                <a:srgbClr val="FFFFFF"/>
              </a:solidFill>
            </a:endParaRPr>
          </a:p>
        </p:txBody>
      </p:sp>
      <p:grpSp>
        <p:nvGrpSpPr>
          <p:cNvPr id="25" name="Group 24">
            <a:extLst>
              <a:ext uri="{FF2B5EF4-FFF2-40B4-BE49-F238E27FC236}">
                <a16:creationId xmlns="" xmlns:a16="http://schemas.microsoft.com/office/drawing/2014/main" id="{F9104038-14FD-4482-A5CC-BA62D548B2F5}"/>
              </a:ext>
            </a:extLst>
          </p:cNvPr>
          <p:cNvGrpSpPr/>
          <p:nvPr/>
        </p:nvGrpSpPr>
        <p:grpSpPr>
          <a:xfrm>
            <a:off x="2329485" y="5778353"/>
            <a:ext cx="304246" cy="286112"/>
            <a:chOff x="9344026" y="1160463"/>
            <a:chExt cx="239713" cy="225425"/>
          </a:xfrm>
          <a:solidFill>
            <a:schemeClr val="bg2"/>
          </a:solidFill>
        </p:grpSpPr>
        <p:sp>
          <p:nvSpPr>
            <p:cNvPr id="26" name="Freeform 65">
              <a:extLst>
                <a:ext uri="{FF2B5EF4-FFF2-40B4-BE49-F238E27FC236}">
                  <a16:creationId xmlns="" xmlns:a16="http://schemas.microsoft.com/office/drawing/2014/main" id="{B9CC8DB6-B9A2-4E99-A95C-4A0E1075F479}"/>
                </a:ext>
              </a:extLst>
            </p:cNvPr>
            <p:cNvSpPr>
              <a:spLocks/>
            </p:cNvSpPr>
            <p:nvPr/>
          </p:nvSpPr>
          <p:spPr bwMode="auto">
            <a:xfrm>
              <a:off x="9344026" y="1160463"/>
              <a:ext cx="239713" cy="90488"/>
            </a:xfrm>
            <a:custGeom>
              <a:avLst/>
              <a:gdLst>
                <a:gd name="T0" fmla="*/ 59 w 64"/>
                <a:gd name="T1" fmla="*/ 8 h 24"/>
                <a:gd name="T2" fmla="*/ 32 w 64"/>
                <a:gd name="T3" fmla="*/ 0 h 24"/>
                <a:gd name="T4" fmla="*/ 5 w 64"/>
                <a:gd name="T5" fmla="*/ 8 h 24"/>
                <a:gd name="T6" fmla="*/ 0 w 64"/>
                <a:gd name="T7" fmla="*/ 16 h 24"/>
                <a:gd name="T8" fmla="*/ 0 w 64"/>
                <a:gd name="T9" fmla="*/ 20 h 24"/>
                <a:gd name="T10" fmla="*/ 4 w 64"/>
                <a:gd name="T11" fmla="*/ 24 h 24"/>
                <a:gd name="T12" fmla="*/ 12 w 64"/>
                <a:gd name="T13" fmla="*/ 24 h 24"/>
                <a:gd name="T14" fmla="*/ 16 w 64"/>
                <a:gd name="T15" fmla="*/ 20 h 24"/>
                <a:gd name="T16" fmla="*/ 18 w 64"/>
                <a:gd name="T17" fmla="*/ 13 h 24"/>
                <a:gd name="T18" fmla="*/ 32 w 64"/>
                <a:gd name="T19" fmla="*/ 8 h 24"/>
                <a:gd name="T20" fmla="*/ 46 w 64"/>
                <a:gd name="T21" fmla="*/ 13 h 24"/>
                <a:gd name="T22" fmla="*/ 48 w 64"/>
                <a:gd name="T23" fmla="*/ 20 h 24"/>
                <a:gd name="T24" fmla="*/ 52 w 64"/>
                <a:gd name="T25" fmla="*/ 24 h 24"/>
                <a:gd name="T26" fmla="*/ 60 w 64"/>
                <a:gd name="T27" fmla="*/ 24 h 24"/>
                <a:gd name="T28" fmla="*/ 64 w 64"/>
                <a:gd name="T29" fmla="*/ 20 h 24"/>
                <a:gd name="T30" fmla="*/ 64 w 64"/>
                <a:gd name="T31" fmla="*/ 16 h 24"/>
                <a:gd name="T32" fmla="*/ 59 w 64"/>
                <a:gd name="T3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24">
                  <a:moveTo>
                    <a:pt x="59" y="8"/>
                  </a:moveTo>
                  <a:cubicBezTo>
                    <a:pt x="55" y="4"/>
                    <a:pt x="48" y="0"/>
                    <a:pt x="32" y="0"/>
                  </a:cubicBezTo>
                  <a:cubicBezTo>
                    <a:pt x="16" y="0"/>
                    <a:pt x="10" y="4"/>
                    <a:pt x="5" y="8"/>
                  </a:cubicBezTo>
                  <a:cubicBezTo>
                    <a:pt x="2" y="11"/>
                    <a:pt x="0" y="12"/>
                    <a:pt x="0" y="16"/>
                  </a:cubicBezTo>
                  <a:cubicBezTo>
                    <a:pt x="0" y="20"/>
                    <a:pt x="0" y="20"/>
                    <a:pt x="0" y="20"/>
                  </a:cubicBezTo>
                  <a:cubicBezTo>
                    <a:pt x="0" y="22"/>
                    <a:pt x="2" y="24"/>
                    <a:pt x="4" y="24"/>
                  </a:cubicBezTo>
                  <a:cubicBezTo>
                    <a:pt x="12" y="24"/>
                    <a:pt x="12" y="24"/>
                    <a:pt x="12" y="24"/>
                  </a:cubicBezTo>
                  <a:cubicBezTo>
                    <a:pt x="14" y="24"/>
                    <a:pt x="16" y="22"/>
                    <a:pt x="16" y="20"/>
                  </a:cubicBezTo>
                  <a:cubicBezTo>
                    <a:pt x="16" y="18"/>
                    <a:pt x="16" y="16"/>
                    <a:pt x="18" y="13"/>
                  </a:cubicBezTo>
                  <a:cubicBezTo>
                    <a:pt x="20" y="11"/>
                    <a:pt x="24" y="8"/>
                    <a:pt x="32" y="8"/>
                  </a:cubicBezTo>
                  <a:cubicBezTo>
                    <a:pt x="40" y="8"/>
                    <a:pt x="44" y="11"/>
                    <a:pt x="46" y="13"/>
                  </a:cubicBezTo>
                  <a:cubicBezTo>
                    <a:pt x="48" y="16"/>
                    <a:pt x="48" y="18"/>
                    <a:pt x="48" y="20"/>
                  </a:cubicBezTo>
                  <a:cubicBezTo>
                    <a:pt x="48" y="22"/>
                    <a:pt x="50" y="24"/>
                    <a:pt x="52" y="24"/>
                  </a:cubicBezTo>
                  <a:cubicBezTo>
                    <a:pt x="60" y="24"/>
                    <a:pt x="60" y="24"/>
                    <a:pt x="60" y="24"/>
                  </a:cubicBezTo>
                  <a:cubicBezTo>
                    <a:pt x="62" y="24"/>
                    <a:pt x="64" y="22"/>
                    <a:pt x="64" y="20"/>
                  </a:cubicBezTo>
                  <a:cubicBezTo>
                    <a:pt x="64" y="16"/>
                    <a:pt x="64" y="16"/>
                    <a:pt x="64" y="16"/>
                  </a:cubicBezTo>
                  <a:cubicBezTo>
                    <a:pt x="64" y="12"/>
                    <a:pt x="62" y="11"/>
                    <a:pt x="5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FFFFFF"/>
                </a:solidFill>
              </a:endParaRPr>
            </a:p>
          </p:txBody>
        </p:sp>
        <p:sp>
          <p:nvSpPr>
            <p:cNvPr id="27" name="Oval 66">
              <a:extLst>
                <a:ext uri="{FF2B5EF4-FFF2-40B4-BE49-F238E27FC236}">
                  <a16:creationId xmlns="" xmlns:a16="http://schemas.microsoft.com/office/drawing/2014/main" id="{6476849D-344B-486A-B141-F6B51BDB8258}"/>
                </a:ext>
              </a:extLst>
            </p:cNvPr>
            <p:cNvSpPr>
              <a:spLocks noChangeArrowheads="1"/>
            </p:cNvSpPr>
            <p:nvPr/>
          </p:nvSpPr>
          <p:spPr bwMode="auto">
            <a:xfrm>
              <a:off x="9432926" y="1295401"/>
              <a:ext cx="60325" cy="603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FFFFFF"/>
                </a:solidFill>
              </a:endParaRPr>
            </a:p>
          </p:txBody>
        </p:sp>
        <p:sp>
          <p:nvSpPr>
            <p:cNvPr id="28" name="Freeform 67">
              <a:extLst>
                <a:ext uri="{FF2B5EF4-FFF2-40B4-BE49-F238E27FC236}">
                  <a16:creationId xmlns="" xmlns:a16="http://schemas.microsoft.com/office/drawing/2014/main" id="{776F31D5-8A16-4957-B1F3-54DA7897FC57}"/>
                </a:ext>
              </a:extLst>
            </p:cNvPr>
            <p:cNvSpPr>
              <a:spLocks noEditPoints="1"/>
            </p:cNvSpPr>
            <p:nvPr/>
          </p:nvSpPr>
          <p:spPr bwMode="auto">
            <a:xfrm>
              <a:off x="9358313" y="1220788"/>
              <a:ext cx="211138" cy="165100"/>
            </a:xfrm>
            <a:custGeom>
              <a:avLst/>
              <a:gdLst>
                <a:gd name="T0" fmla="*/ 42 w 56"/>
                <a:gd name="T1" fmla="*/ 8 h 44"/>
                <a:gd name="T2" fmla="*/ 40 w 56"/>
                <a:gd name="T3" fmla="*/ 8 h 44"/>
                <a:gd name="T4" fmla="*/ 40 w 56"/>
                <a:gd name="T5" fmla="*/ 3 h 44"/>
                <a:gd name="T6" fmla="*/ 36 w 56"/>
                <a:gd name="T7" fmla="*/ 0 h 44"/>
                <a:gd name="T8" fmla="*/ 32 w 56"/>
                <a:gd name="T9" fmla="*/ 3 h 44"/>
                <a:gd name="T10" fmla="*/ 32 w 56"/>
                <a:gd name="T11" fmla="*/ 8 h 44"/>
                <a:gd name="T12" fmla="*/ 24 w 56"/>
                <a:gd name="T13" fmla="*/ 8 h 44"/>
                <a:gd name="T14" fmla="*/ 24 w 56"/>
                <a:gd name="T15" fmla="*/ 3 h 44"/>
                <a:gd name="T16" fmla="*/ 20 w 56"/>
                <a:gd name="T17" fmla="*/ 0 h 44"/>
                <a:gd name="T18" fmla="*/ 16 w 56"/>
                <a:gd name="T19" fmla="*/ 3 h 44"/>
                <a:gd name="T20" fmla="*/ 16 w 56"/>
                <a:gd name="T21" fmla="*/ 8 h 44"/>
                <a:gd name="T22" fmla="*/ 14 w 56"/>
                <a:gd name="T23" fmla="*/ 8 h 44"/>
                <a:gd name="T24" fmla="*/ 11 w 56"/>
                <a:gd name="T25" fmla="*/ 10 h 44"/>
                <a:gd name="T26" fmla="*/ 0 w 56"/>
                <a:gd name="T27" fmla="*/ 32 h 44"/>
                <a:gd name="T28" fmla="*/ 0 w 56"/>
                <a:gd name="T29" fmla="*/ 40 h 44"/>
                <a:gd name="T30" fmla="*/ 4 w 56"/>
                <a:gd name="T31" fmla="*/ 44 h 44"/>
                <a:gd name="T32" fmla="*/ 52 w 56"/>
                <a:gd name="T33" fmla="*/ 44 h 44"/>
                <a:gd name="T34" fmla="*/ 56 w 56"/>
                <a:gd name="T35" fmla="*/ 40 h 44"/>
                <a:gd name="T36" fmla="*/ 56 w 56"/>
                <a:gd name="T37" fmla="*/ 32 h 44"/>
                <a:gd name="T38" fmla="*/ 45 w 56"/>
                <a:gd name="T39" fmla="*/ 10 h 44"/>
                <a:gd name="T40" fmla="*/ 42 w 56"/>
                <a:gd name="T41" fmla="*/ 8 h 44"/>
                <a:gd name="T42" fmla="*/ 28 w 56"/>
                <a:gd name="T43" fmla="*/ 40 h 44"/>
                <a:gd name="T44" fmla="*/ 16 w 56"/>
                <a:gd name="T45" fmla="*/ 28 h 44"/>
                <a:gd name="T46" fmla="*/ 28 w 56"/>
                <a:gd name="T47" fmla="*/ 16 h 44"/>
                <a:gd name="T48" fmla="*/ 40 w 56"/>
                <a:gd name="T49" fmla="*/ 28 h 44"/>
                <a:gd name="T50" fmla="*/ 28 w 56"/>
                <a:gd name="T51"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44">
                  <a:moveTo>
                    <a:pt x="42" y="8"/>
                  </a:moveTo>
                  <a:cubicBezTo>
                    <a:pt x="40" y="8"/>
                    <a:pt x="40" y="8"/>
                    <a:pt x="40" y="8"/>
                  </a:cubicBezTo>
                  <a:cubicBezTo>
                    <a:pt x="40" y="3"/>
                    <a:pt x="40" y="3"/>
                    <a:pt x="40" y="3"/>
                  </a:cubicBezTo>
                  <a:cubicBezTo>
                    <a:pt x="40" y="1"/>
                    <a:pt x="38" y="0"/>
                    <a:pt x="36" y="0"/>
                  </a:cubicBezTo>
                  <a:cubicBezTo>
                    <a:pt x="34" y="0"/>
                    <a:pt x="32" y="1"/>
                    <a:pt x="32" y="3"/>
                  </a:cubicBezTo>
                  <a:cubicBezTo>
                    <a:pt x="32" y="8"/>
                    <a:pt x="32" y="8"/>
                    <a:pt x="32" y="8"/>
                  </a:cubicBezTo>
                  <a:cubicBezTo>
                    <a:pt x="24" y="8"/>
                    <a:pt x="24" y="8"/>
                    <a:pt x="24" y="8"/>
                  </a:cubicBezTo>
                  <a:cubicBezTo>
                    <a:pt x="24" y="3"/>
                    <a:pt x="24" y="3"/>
                    <a:pt x="24" y="3"/>
                  </a:cubicBezTo>
                  <a:cubicBezTo>
                    <a:pt x="24" y="1"/>
                    <a:pt x="22" y="0"/>
                    <a:pt x="20" y="0"/>
                  </a:cubicBezTo>
                  <a:cubicBezTo>
                    <a:pt x="18" y="0"/>
                    <a:pt x="16" y="1"/>
                    <a:pt x="16" y="3"/>
                  </a:cubicBezTo>
                  <a:cubicBezTo>
                    <a:pt x="16" y="8"/>
                    <a:pt x="16" y="8"/>
                    <a:pt x="16" y="8"/>
                  </a:cubicBezTo>
                  <a:cubicBezTo>
                    <a:pt x="14" y="8"/>
                    <a:pt x="14" y="8"/>
                    <a:pt x="14" y="8"/>
                  </a:cubicBezTo>
                  <a:cubicBezTo>
                    <a:pt x="13" y="8"/>
                    <a:pt x="12" y="9"/>
                    <a:pt x="11" y="10"/>
                  </a:cubicBezTo>
                  <a:cubicBezTo>
                    <a:pt x="8" y="14"/>
                    <a:pt x="0" y="27"/>
                    <a:pt x="0" y="32"/>
                  </a:cubicBezTo>
                  <a:cubicBezTo>
                    <a:pt x="0" y="40"/>
                    <a:pt x="0" y="40"/>
                    <a:pt x="0" y="40"/>
                  </a:cubicBezTo>
                  <a:cubicBezTo>
                    <a:pt x="0" y="42"/>
                    <a:pt x="2" y="44"/>
                    <a:pt x="4" y="44"/>
                  </a:cubicBezTo>
                  <a:cubicBezTo>
                    <a:pt x="52" y="44"/>
                    <a:pt x="52" y="44"/>
                    <a:pt x="52" y="44"/>
                  </a:cubicBezTo>
                  <a:cubicBezTo>
                    <a:pt x="54" y="44"/>
                    <a:pt x="56" y="42"/>
                    <a:pt x="56" y="40"/>
                  </a:cubicBezTo>
                  <a:cubicBezTo>
                    <a:pt x="56" y="37"/>
                    <a:pt x="56" y="32"/>
                    <a:pt x="56" y="32"/>
                  </a:cubicBezTo>
                  <a:cubicBezTo>
                    <a:pt x="56" y="25"/>
                    <a:pt x="48" y="14"/>
                    <a:pt x="45" y="10"/>
                  </a:cubicBezTo>
                  <a:cubicBezTo>
                    <a:pt x="44" y="9"/>
                    <a:pt x="43" y="8"/>
                    <a:pt x="42" y="8"/>
                  </a:cubicBezTo>
                  <a:close/>
                  <a:moveTo>
                    <a:pt x="28" y="40"/>
                  </a:moveTo>
                  <a:cubicBezTo>
                    <a:pt x="21" y="40"/>
                    <a:pt x="16" y="35"/>
                    <a:pt x="16" y="28"/>
                  </a:cubicBezTo>
                  <a:cubicBezTo>
                    <a:pt x="16" y="21"/>
                    <a:pt x="21" y="16"/>
                    <a:pt x="28" y="16"/>
                  </a:cubicBezTo>
                  <a:cubicBezTo>
                    <a:pt x="35" y="16"/>
                    <a:pt x="40" y="21"/>
                    <a:pt x="40" y="28"/>
                  </a:cubicBezTo>
                  <a:cubicBezTo>
                    <a:pt x="40" y="35"/>
                    <a:pt x="35" y="40"/>
                    <a:pt x="2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FFFFFF"/>
                </a:solidFill>
              </a:endParaRPr>
            </a:p>
          </p:txBody>
        </p:sp>
      </p:grpSp>
    </p:spTree>
    <p:extLst>
      <p:ext uri="{BB962C8B-B14F-4D97-AF65-F5344CB8AC3E}">
        <p14:creationId xmlns:p14="http://schemas.microsoft.com/office/powerpoint/2010/main" val="273883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20" grpId="0"/>
      <p:bldP spid="13" grpId="0"/>
      <p:bldP spid="15" grpId="0"/>
      <p:bldP spid="16" grpId="0"/>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28">
            <a:extLst>
              <a:ext uri="{FF2B5EF4-FFF2-40B4-BE49-F238E27FC236}">
                <a16:creationId xmlns:a16="http://schemas.microsoft.com/office/drawing/2014/main" xmlns="" id="{593387B2-94DB-8346-ABCF-4F7E0FCE422C}"/>
              </a:ext>
            </a:extLst>
          </p:cNvPr>
          <p:cNvPicPr>
            <a:picLocks noChangeAspect="1"/>
          </p:cNvPicPr>
          <p:nvPr/>
        </p:nvPicPr>
        <p:blipFill>
          <a:blip r:embed="rId2"/>
          <a:stretch>
            <a:fillRect/>
          </a:stretch>
        </p:blipFill>
        <p:spPr>
          <a:xfrm>
            <a:off x="-64655" y="0"/>
            <a:ext cx="12376728" cy="6857999"/>
          </a:xfrm>
          <a:prstGeom prst="rect">
            <a:avLst/>
          </a:prstGeom>
        </p:spPr>
      </p:pic>
      <p:sp>
        <p:nvSpPr>
          <p:cNvPr id="10" name="Rectangle 9"/>
          <p:cNvSpPr/>
          <p:nvPr/>
        </p:nvSpPr>
        <p:spPr>
          <a:xfrm>
            <a:off x="2088544" y="0"/>
            <a:ext cx="8645237"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39303" y="2783428"/>
            <a:ext cx="2142837" cy="523220"/>
          </a:xfrm>
          <a:prstGeom prst="rect">
            <a:avLst/>
          </a:prstGeom>
          <a:noFill/>
        </p:spPr>
        <p:txBody>
          <a:bodyPr wrap="square" rtlCol="0">
            <a:spAutoFit/>
          </a:bodyPr>
          <a:lstStyle/>
          <a:p>
            <a:r>
              <a:rPr lang="en-US" sz="2800" spc="600" dirty="0">
                <a:solidFill>
                  <a:schemeClr val="bg1"/>
                </a:solidFill>
              </a:rPr>
              <a:t>S</a:t>
            </a:r>
            <a:r>
              <a:rPr lang="en-US" sz="2800" spc="600" dirty="0" smtClean="0">
                <a:solidFill>
                  <a:schemeClr val="bg1"/>
                </a:solidFill>
              </a:rPr>
              <a:t>ummary</a:t>
            </a:r>
            <a:endParaRPr lang="en-US" sz="2800" spc="600" dirty="0">
              <a:solidFill>
                <a:schemeClr val="bg1"/>
              </a:solidFill>
            </a:endParaRPr>
          </a:p>
        </p:txBody>
      </p:sp>
      <p:cxnSp>
        <p:nvCxnSpPr>
          <p:cNvPr id="13" name="Straight Connector 12"/>
          <p:cNvCxnSpPr/>
          <p:nvPr/>
        </p:nvCxnSpPr>
        <p:spPr>
          <a:xfrm>
            <a:off x="6089014" y="1083073"/>
            <a:ext cx="72089" cy="392393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568180" y="1305340"/>
            <a:ext cx="4673599" cy="4247317"/>
          </a:xfrm>
          <a:prstGeom prst="rect">
            <a:avLst/>
          </a:prstGeom>
          <a:noFill/>
        </p:spPr>
        <p:txBody>
          <a:bodyPr wrap="square" rtlCol="0">
            <a:spAutoFit/>
          </a:bodyPr>
          <a:lstStyle/>
          <a:p>
            <a:r>
              <a:rPr lang="en-US" spc="600" dirty="0" smtClean="0">
                <a:solidFill>
                  <a:schemeClr val="bg1"/>
                </a:solidFill>
              </a:rPr>
              <a:t>Introduction</a:t>
            </a:r>
          </a:p>
          <a:p>
            <a:endParaRPr lang="en-US" spc="600" dirty="0">
              <a:solidFill>
                <a:schemeClr val="bg1"/>
              </a:solidFill>
            </a:endParaRPr>
          </a:p>
          <a:p>
            <a:r>
              <a:rPr lang="en-US" spc="600" dirty="0" smtClean="0">
                <a:solidFill>
                  <a:schemeClr val="bg1"/>
                </a:solidFill>
              </a:rPr>
              <a:t>Our History</a:t>
            </a:r>
          </a:p>
          <a:p>
            <a:endParaRPr lang="en-US" spc="600" dirty="0" smtClean="0">
              <a:solidFill>
                <a:schemeClr val="bg1"/>
              </a:solidFill>
            </a:endParaRPr>
          </a:p>
          <a:p>
            <a:r>
              <a:rPr lang="en-US" spc="600" dirty="0" smtClean="0">
                <a:solidFill>
                  <a:schemeClr val="bg1"/>
                </a:solidFill>
              </a:rPr>
              <a:t>Our Key Assets</a:t>
            </a:r>
          </a:p>
          <a:p>
            <a:endParaRPr lang="en-US" spc="600" dirty="0" smtClean="0">
              <a:solidFill>
                <a:schemeClr val="bg1"/>
              </a:solidFill>
            </a:endParaRPr>
          </a:p>
          <a:p>
            <a:r>
              <a:rPr lang="en-US" spc="600" dirty="0" smtClean="0">
                <a:solidFill>
                  <a:schemeClr val="bg1"/>
                </a:solidFill>
              </a:rPr>
              <a:t>Companies Represented</a:t>
            </a:r>
          </a:p>
          <a:p>
            <a:endParaRPr lang="en-US" spc="600" dirty="0">
              <a:solidFill>
                <a:schemeClr val="bg1"/>
              </a:solidFill>
            </a:endParaRPr>
          </a:p>
          <a:p>
            <a:r>
              <a:rPr lang="en-US" spc="600" dirty="0" smtClean="0">
                <a:solidFill>
                  <a:schemeClr val="bg1"/>
                </a:solidFill>
              </a:rPr>
              <a:t>Product List</a:t>
            </a:r>
          </a:p>
          <a:p>
            <a:endParaRPr lang="en-US" spc="600" dirty="0">
              <a:solidFill>
                <a:schemeClr val="bg1"/>
              </a:solidFill>
            </a:endParaRPr>
          </a:p>
          <a:p>
            <a:r>
              <a:rPr lang="en-US" spc="600" dirty="0" smtClean="0">
                <a:solidFill>
                  <a:schemeClr val="bg1"/>
                </a:solidFill>
              </a:rPr>
              <a:t>Our Major Projects</a:t>
            </a:r>
          </a:p>
          <a:p>
            <a:endParaRPr lang="en-US" spc="600" dirty="0">
              <a:solidFill>
                <a:schemeClr val="bg1"/>
              </a:solidFill>
            </a:endParaRPr>
          </a:p>
          <a:p>
            <a:r>
              <a:rPr lang="en-US" spc="600" dirty="0" smtClean="0">
                <a:solidFill>
                  <a:schemeClr val="bg1"/>
                </a:solidFill>
              </a:rPr>
              <a:t>Our Suppliers</a:t>
            </a:r>
          </a:p>
          <a:p>
            <a:endParaRPr lang="en-US" spc="600" dirty="0">
              <a:solidFill>
                <a:schemeClr val="bg1"/>
              </a:solidFill>
            </a:endParaRPr>
          </a:p>
          <a:p>
            <a:endParaRPr lang="en-US" spc="600" dirty="0">
              <a:solidFill>
                <a:schemeClr val="bg1"/>
              </a:solidFill>
            </a:endParaRPr>
          </a:p>
        </p:txBody>
      </p:sp>
    </p:spTree>
    <p:extLst>
      <p:ext uri="{BB962C8B-B14F-4D97-AF65-F5344CB8AC3E}">
        <p14:creationId xmlns:p14="http://schemas.microsoft.com/office/powerpoint/2010/main" val="335862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28">
            <a:extLst>
              <a:ext uri="{FF2B5EF4-FFF2-40B4-BE49-F238E27FC236}">
                <a16:creationId xmlns:a16="http://schemas.microsoft.com/office/drawing/2014/main" xmlns="" id="{593387B2-94DB-8346-ABCF-4F7E0FCE422C}"/>
              </a:ext>
            </a:extLst>
          </p:cNvPr>
          <p:cNvPicPr>
            <a:picLocks noChangeAspect="1"/>
          </p:cNvPicPr>
          <p:nvPr/>
        </p:nvPicPr>
        <p:blipFill>
          <a:blip r:embed="rId2"/>
          <a:stretch>
            <a:fillRect/>
          </a:stretch>
        </p:blipFill>
        <p:spPr>
          <a:xfrm>
            <a:off x="-194553" y="1"/>
            <a:ext cx="12783716" cy="6882524"/>
          </a:xfrm>
          <a:prstGeom prst="rect">
            <a:avLst/>
          </a:prstGeom>
        </p:spPr>
      </p:pic>
      <p:sp>
        <p:nvSpPr>
          <p:cNvPr id="10" name="Rectangle 9"/>
          <p:cNvSpPr/>
          <p:nvPr/>
        </p:nvSpPr>
        <p:spPr>
          <a:xfrm>
            <a:off x="1145310" y="0"/>
            <a:ext cx="10049164" cy="68580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82318" y="3167389"/>
            <a:ext cx="3001819" cy="523220"/>
          </a:xfrm>
          <a:prstGeom prst="rect">
            <a:avLst/>
          </a:prstGeom>
          <a:noFill/>
        </p:spPr>
        <p:txBody>
          <a:bodyPr wrap="square" rtlCol="0">
            <a:spAutoFit/>
          </a:bodyPr>
          <a:lstStyle/>
          <a:p>
            <a:r>
              <a:rPr lang="en-US" sz="2800" spc="600" dirty="0" smtClean="0">
                <a:solidFill>
                  <a:schemeClr val="bg1"/>
                </a:solidFill>
              </a:rPr>
              <a:t>Introduction</a:t>
            </a:r>
            <a:endParaRPr lang="en-US" sz="2800" spc="600" dirty="0">
              <a:solidFill>
                <a:schemeClr val="bg1"/>
              </a:solidFill>
            </a:endParaRPr>
          </a:p>
        </p:txBody>
      </p:sp>
      <p:cxnSp>
        <p:nvCxnSpPr>
          <p:cNvPr id="13" name="Straight Connector 12"/>
          <p:cNvCxnSpPr/>
          <p:nvPr/>
        </p:nvCxnSpPr>
        <p:spPr>
          <a:xfrm>
            <a:off x="4484137" y="613343"/>
            <a:ext cx="0" cy="568036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623264" y="946173"/>
            <a:ext cx="6486374" cy="5262979"/>
          </a:xfrm>
          <a:prstGeom prst="rect">
            <a:avLst/>
          </a:prstGeom>
          <a:noFill/>
        </p:spPr>
        <p:txBody>
          <a:bodyPr wrap="square" rtlCol="0">
            <a:spAutoFit/>
          </a:bodyPr>
          <a:lstStyle/>
          <a:p>
            <a:pPr fontAlgn="base">
              <a:lnSpc>
                <a:spcPct val="150000"/>
              </a:lnSpc>
            </a:pPr>
            <a:r>
              <a:rPr lang="en-US" sz="1400" dirty="0">
                <a:solidFill>
                  <a:schemeClr val="bg1"/>
                </a:solidFill>
              </a:rPr>
              <a:t>Al  Ghamdi  Co.  commenced  its  operations  48  Years  ago  by  Sheikh Mohammed Al Ghamdi and Sheikh Mohammed Al- </a:t>
            </a:r>
            <a:r>
              <a:rPr lang="en-US" sz="1400" dirty="0" err="1">
                <a:solidFill>
                  <a:schemeClr val="bg1"/>
                </a:solidFill>
              </a:rPr>
              <a:t>Issa</a:t>
            </a:r>
            <a:r>
              <a:rPr lang="en-US" sz="1400" dirty="0">
                <a:solidFill>
                  <a:schemeClr val="bg1"/>
                </a:solidFill>
              </a:rPr>
              <a:t>. We are one of the  leading  companies  in  the   Kingdom  of  Saudi  Arabia  dealing  in sanitary ware fixtures, fittings, accessories. We enjoy very good reputa­tion  among  our  clients  and  our  after  sales  customer  services  are widely appreciated.</a:t>
            </a:r>
          </a:p>
          <a:p>
            <a:pPr fontAlgn="base">
              <a:lnSpc>
                <a:spcPct val="150000"/>
              </a:lnSpc>
            </a:pPr>
            <a:r>
              <a:rPr lang="en-US" sz="1400" dirty="0" smtClean="0">
                <a:solidFill>
                  <a:schemeClr val="bg1"/>
                </a:solidFill>
              </a:rPr>
              <a:t>We </a:t>
            </a:r>
            <a:r>
              <a:rPr lang="en-US" sz="1400" dirty="0">
                <a:solidFill>
                  <a:schemeClr val="bg1"/>
                </a:solidFill>
              </a:rPr>
              <a:t>are Sole: Exclusive agents in the Kingdom for  American Standard</a:t>
            </a:r>
          </a:p>
          <a:p>
            <a:pPr fontAlgn="base">
              <a:lnSpc>
                <a:spcPct val="150000"/>
              </a:lnSpc>
            </a:pPr>
            <a:r>
              <a:rPr lang="en-US" sz="1400" dirty="0">
                <a:solidFill>
                  <a:schemeClr val="bg1"/>
                </a:solidFill>
              </a:rPr>
              <a:t>/ Ideal Standard and </a:t>
            </a:r>
            <a:r>
              <a:rPr lang="en-US" sz="1400" dirty="0" err="1">
                <a:solidFill>
                  <a:schemeClr val="bg1"/>
                </a:solidFill>
              </a:rPr>
              <a:t>Bobrick</a:t>
            </a:r>
            <a:r>
              <a:rPr lang="en-US" sz="1400" dirty="0">
                <a:solidFill>
                  <a:schemeClr val="bg1"/>
                </a:solidFill>
              </a:rPr>
              <a:t> the  world's most leading manufacturers of Residential, Commercial  and Institutional Sanitary  ware Fixtures : Fittings and Accessories.</a:t>
            </a:r>
          </a:p>
          <a:p>
            <a:pPr fontAlgn="base">
              <a:lnSpc>
                <a:spcPct val="150000"/>
              </a:lnSpc>
            </a:pPr>
            <a:r>
              <a:rPr lang="en-US" sz="1400" dirty="0" smtClean="0">
                <a:solidFill>
                  <a:schemeClr val="bg1"/>
                </a:solidFill>
              </a:rPr>
              <a:t>The </a:t>
            </a:r>
            <a:r>
              <a:rPr lang="en-US" sz="1400" dirty="0">
                <a:solidFill>
                  <a:schemeClr val="bg1"/>
                </a:solidFill>
              </a:rPr>
              <a:t>production  ranging from most elegant and  luxurious, high quality stainless  steel </a:t>
            </a:r>
          </a:p>
          <a:p>
            <a:pPr fontAlgn="base">
              <a:lnSpc>
                <a:spcPct val="150000"/>
              </a:lnSpc>
            </a:pPr>
            <a:r>
              <a:rPr lang="en-US" sz="1400" dirty="0">
                <a:solidFill>
                  <a:schemeClr val="bg1"/>
                </a:solidFill>
              </a:rPr>
              <a:t>accessories,  vitreous  china  fixtures, handsome  acrylic Bath  tubs/  Whirlpool  to  a  common  bathroom  available  in  superb craftsmanship with a wide range of today's most wanted colors.</a:t>
            </a:r>
          </a:p>
          <a:p>
            <a:pPr fontAlgn="base">
              <a:lnSpc>
                <a:spcPct val="150000"/>
              </a:lnSpc>
            </a:pPr>
            <a:r>
              <a:rPr lang="en-US" sz="1400" dirty="0" err="1" smtClean="0">
                <a:solidFill>
                  <a:schemeClr val="bg1"/>
                </a:solidFill>
              </a:rPr>
              <a:t>Messrs</a:t>
            </a:r>
            <a:r>
              <a:rPr lang="en-US" sz="1400" dirty="0" smtClean="0">
                <a:solidFill>
                  <a:schemeClr val="bg1"/>
                </a:solidFill>
              </a:rPr>
              <a:t> </a:t>
            </a:r>
            <a:r>
              <a:rPr lang="en-US" sz="1400" dirty="0">
                <a:solidFill>
                  <a:schemeClr val="bg1"/>
                </a:solidFill>
              </a:rPr>
              <a:t>American Standard Inc. U.S.A and  </a:t>
            </a:r>
            <a:r>
              <a:rPr lang="en-US" sz="1400" dirty="0" err="1">
                <a:solidFill>
                  <a:schemeClr val="bg1"/>
                </a:solidFill>
              </a:rPr>
              <a:t>Bobrick</a:t>
            </a:r>
            <a:r>
              <a:rPr lang="en-US" sz="1400" dirty="0">
                <a:solidFill>
                  <a:schemeClr val="bg1"/>
                </a:solidFill>
              </a:rPr>
              <a:t> has a very practical approach  while  designing  </a:t>
            </a:r>
            <a:r>
              <a:rPr lang="en-US" sz="1400" dirty="0" smtClean="0">
                <a:solidFill>
                  <a:schemeClr val="bg1"/>
                </a:solidFill>
              </a:rPr>
              <a:t>and  </a:t>
            </a:r>
            <a:r>
              <a:rPr lang="en-US" sz="1400" dirty="0">
                <a:solidFill>
                  <a:schemeClr val="bg1"/>
                </a:solidFill>
              </a:rPr>
              <a:t>manufacturing  the  Hospital  fixtures, fittings and accessories  which not  only have the  </a:t>
            </a:r>
            <a:r>
              <a:rPr lang="en-US" sz="1400" dirty="0" smtClean="0">
                <a:solidFill>
                  <a:schemeClr val="bg1"/>
                </a:solidFill>
              </a:rPr>
              <a:t>vital </a:t>
            </a:r>
            <a:r>
              <a:rPr lang="en-US" sz="1400" dirty="0">
                <a:solidFill>
                  <a:schemeClr val="bg1"/>
                </a:solidFill>
              </a:rPr>
              <a:t>hygienic  quality but  also quite easy to use by the handicaps and patient</a:t>
            </a:r>
          </a:p>
        </p:txBody>
      </p:sp>
    </p:spTree>
    <p:extLst>
      <p:ext uri="{BB962C8B-B14F-4D97-AF65-F5344CB8AC3E}">
        <p14:creationId xmlns:p14="http://schemas.microsoft.com/office/powerpoint/2010/main" val="139402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28">
            <a:extLst>
              <a:ext uri="{FF2B5EF4-FFF2-40B4-BE49-F238E27FC236}">
                <a16:creationId xmlns:a16="http://schemas.microsoft.com/office/drawing/2014/main" xmlns="" id="{593387B2-94DB-8346-ABCF-4F7E0FCE422C}"/>
              </a:ext>
            </a:extLst>
          </p:cNvPr>
          <p:cNvPicPr>
            <a:picLocks noChangeAspect="1"/>
          </p:cNvPicPr>
          <p:nvPr/>
        </p:nvPicPr>
        <p:blipFill>
          <a:blip r:embed="rId2"/>
          <a:stretch>
            <a:fillRect/>
          </a:stretch>
        </p:blipFill>
        <p:spPr>
          <a:xfrm>
            <a:off x="0" y="0"/>
            <a:ext cx="12192000" cy="6857999"/>
          </a:xfrm>
          <a:prstGeom prst="rect">
            <a:avLst/>
          </a:prstGeom>
        </p:spPr>
      </p:pic>
      <p:sp>
        <p:nvSpPr>
          <p:cNvPr id="10" name="Rectangle 9"/>
          <p:cNvSpPr/>
          <p:nvPr/>
        </p:nvSpPr>
        <p:spPr>
          <a:xfrm>
            <a:off x="1293779" y="0"/>
            <a:ext cx="9406647" cy="68580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74031" y="3138998"/>
            <a:ext cx="3001819" cy="523220"/>
          </a:xfrm>
          <a:prstGeom prst="rect">
            <a:avLst/>
          </a:prstGeom>
          <a:noFill/>
        </p:spPr>
        <p:txBody>
          <a:bodyPr wrap="square" rtlCol="0">
            <a:spAutoFit/>
          </a:bodyPr>
          <a:lstStyle/>
          <a:p>
            <a:pPr algn="ctr"/>
            <a:r>
              <a:rPr lang="en-US" sz="2800" spc="600" dirty="0" smtClean="0">
                <a:solidFill>
                  <a:schemeClr val="bg1"/>
                </a:solidFill>
              </a:rPr>
              <a:t> Our History</a:t>
            </a:r>
            <a:endParaRPr lang="en-US" sz="2800" spc="600" dirty="0">
              <a:solidFill>
                <a:schemeClr val="bg1"/>
              </a:solidFill>
            </a:endParaRPr>
          </a:p>
        </p:txBody>
      </p:sp>
      <p:cxnSp>
        <p:nvCxnSpPr>
          <p:cNvPr id="13" name="Straight Connector 12"/>
          <p:cNvCxnSpPr/>
          <p:nvPr/>
        </p:nvCxnSpPr>
        <p:spPr>
          <a:xfrm>
            <a:off x="4909314" y="822036"/>
            <a:ext cx="0" cy="568036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300707" y="487432"/>
            <a:ext cx="5091387" cy="6199069"/>
          </a:xfrm>
          <a:prstGeom prst="rect">
            <a:avLst/>
          </a:prstGeom>
          <a:noFill/>
        </p:spPr>
        <p:txBody>
          <a:bodyPr wrap="square" rtlCol="0">
            <a:spAutoFit/>
          </a:bodyPr>
          <a:lstStyle/>
          <a:p>
            <a:pPr fontAlgn="base">
              <a:lnSpc>
                <a:spcPct val="150000"/>
              </a:lnSpc>
            </a:pPr>
            <a:r>
              <a:rPr lang="en-US" sz="1400" dirty="0">
                <a:solidFill>
                  <a:schemeClr val="bg1"/>
                </a:solidFill>
              </a:rPr>
              <a:t>M/s. Al Ghamdi Co. commenced its operations in 1970 by Sheikh Mohammed Al Ghamdi and Sheikh Mohammed Al-</a:t>
            </a:r>
            <a:r>
              <a:rPr lang="en-US" sz="1400" dirty="0" err="1">
                <a:solidFill>
                  <a:schemeClr val="bg1"/>
                </a:solidFill>
              </a:rPr>
              <a:t>Issa</a:t>
            </a:r>
            <a:r>
              <a:rPr lang="en-US" sz="1400" dirty="0">
                <a:solidFill>
                  <a:schemeClr val="bg1"/>
                </a:solidFill>
              </a:rPr>
              <a:t>. We are one of the leading companies in the Kingdom Of Saudi Arabia dealing in sanitary ware fixtures, fittings, accessories. We enjoy very good reputation among our clients and our after sales customer services are widely appreciated.</a:t>
            </a:r>
          </a:p>
          <a:p>
            <a:pPr fontAlgn="base">
              <a:lnSpc>
                <a:spcPct val="150000"/>
              </a:lnSpc>
            </a:pPr>
            <a:r>
              <a:rPr lang="en-US" sz="1400" dirty="0">
                <a:solidFill>
                  <a:schemeClr val="bg1"/>
                </a:solidFill>
              </a:rPr>
              <a:t>We are the Sole &amp; Exclusive agents in the Kingdom for American Standard / Ideal Standard and </a:t>
            </a:r>
            <a:r>
              <a:rPr lang="en-US" sz="1400" dirty="0" err="1">
                <a:solidFill>
                  <a:schemeClr val="bg1"/>
                </a:solidFill>
              </a:rPr>
              <a:t>Bobrick</a:t>
            </a:r>
            <a:r>
              <a:rPr lang="en-US" sz="1400" dirty="0">
                <a:solidFill>
                  <a:schemeClr val="bg1"/>
                </a:solidFill>
              </a:rPr>
              <a:t> the world's most leading manufacturers of Residential, Commercial and Institutional Sanitary ware Fixtures &amp;Fittings and Accessories. The production ranging from most elegant and luxurious, high quality stainless steel accessories, vitreous china fixtures, handsome acrylic Bath tubs/ Whirlpool to a common bathroom available in superb craftsmanship with a wide range of today's most wanted </a:t>
            </a:r>
            <a:r>
              <a:rPr lang="en-US" sz="1400" dirty="0" err="1">
                <a:solidFill>
                  <a:schemeClr val="bg1"/>
                </a:solidFill>
              </a:rPr>
              <a:t>colours</a:t>
            </a:r>
            <a:r>
              <a:rPr lang="en-US" sz="1400" dirty="0">
                <a:solidFill>
                  <a:schemeClr val="bg1"/>
                </a:solidFill>
              </a:rPr>
              <a:t>. </a:t>
            </a:r>
            <a:r>
              <a:rPr lang="en-US" sz="1400" dirty="0" err="1">
                <a:solidFill>
                  <a:schemeClr val="bg1"/>
                </a:solidFill>
              </a:rPr>
              <a:t>Messrs</a:t>
            </a:r>
            <a:r>
              <a:rPr lang="en-US" sz="1400" dirty="0">
                <a:solidFill>
                  <a:schemeClr val="bg1"/>
                </a:solidFill>
              </a:rPr>
              <a:t> American Standard Inc. U.S.A and </a:t>
            </a:r>
            <a:r>
              <a:rPr lang="en-US" sz="1400" dirty="0" err="1">
                <a:solidFill>
                  <a:schemeClr val="bg1"/>
                </a:solidFill>
              </a:rPr>
              <a:t>Bobrick</a:t>
            </a:r>
            <a:r>
              <a:rPr lang="en-US" sz="1400" dirty="0">
                <a:solidFill>
                  <a:schemeClr val="bg1"/>
                </a:solidFill>
              </a:rPr>
              <a:t> has a very practical approach while designing and manufacturing the Hospital fixtures, fittings and accessories which not only have the vital hygienic quality but also quite easy to use by the handicaps and patients.</a:t>
            </a:r>
          </a:p>
        </p:txBody>
      </p:sp>
    </p:spTree>
    <p:extLst>
      <p:ext uri="{BB962C8B-B14F-4D97-AF65-F5344CB8AC3E}">
        <p14:creationId xmlns:p14="http://schemas.microsoft.com/office/powerpoint/2010/main" val="388271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51951" y="994145"/>
            <a:ext cx="3537527" cy="1052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28">
            <a:extLst>
              <a:ext uri="{FF2B5EF4-FFF2-40B4-BE49-F238E27FC236}">
                <a16:creationId xmlns:a16="http://schemas.microsoft.com/office/drawing/2014/main" xmlns="" id="{593387B2-94DB-8346-ABCF-4F7E0FCE422C}"/>
              </a:ext>
            </a:extLst>
          </p:cNvPr>
          <p:cNvPicPr>
            <a:picLocks noChangeAspect="1"/>
          </p:cNvPicPr>
          <p:nvPr/>
        </p:nvPicPr>
        <p:blipFill>
          <a:blip r:embed="rId3"/>
          <a:stretch>
            <a:fillRect/>
          </a:stretch>
        </p:blipFill>
        <p:spPr>
          <a:xfrm>
            <a:off x="0" y="0"/>
            <a:ext cx="12192000" cy="6857999"/>
          </a:xfrm>
          <a:prstGeom prst="rect">
            <a:avLst/>
          </a:prstGeom>
        </p:spPr>
      </p:pic>
      <p:sp>
        <p:nvSpPr>
          <p:cNvPr id="10" name="Rectangle 9"/>
          <p:cNvSpPr/>
          <p:nvPr/>
        </p:nvSpPr>
        <p:spPr>
          <a:xfrm>
            <a:off x="1783375" y="-1965"/>
            <a:ext cx="9569137" cy="68580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783375" y="3177389"/>
            <a:ext cx="3858461" cy="523220"/>
          </a:xfrm>
          <a:prstGeom prst="rect">
            <a:avLst/>
          </a:prstGeom>
          <a:noFill/>
        </p:spPr>
        <p:txBody>
          <a:bodyPr wrap="square" rtlCol="0">
            <a:spAutoFit/>
          </a:bodyPr>
          <a:lstStyle/>
          <a:p>
            <a:r>
              <a:rPr lang="en-US" sz="2800" spc="600" dirty="0" smtClean="0">
                <a:solidFill>
                  <a:schemeClr val="bg1"/>
                </a:solidFill>
              </a:rPr>
              <a:t>Our Key Assets </a:t>
            </a:r>
            <a:endParaRPr lang="en-US" sz="2800" spc="600" dirty="0">
              <a:solidFill>
                <a:schemeClr val="bg1"/>
              </a:solidFill>
            </a:endParaRPr>
          </a:p>
        </p:txBody>
      </p:sp>
      <p:cxnSp>
        <p:nvCxnSpPr>
          <p:cNvPr id="13" name="Straight Connector 12"/>
          <p:cNvCxnSpPr/>
          <p:nvPr/>
        </p:nvCxnSpPr>
        <p:spPr>
          <a:xfrm>
            <a:off x="5140707" y="895827"/>
            <a:ext cx="5580" cy="524734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5373641" y="917678"/>
            <a:ext cx="6256092" cy="1490147"/>
            <a:chOff x="5373641" y="917678"/>
            <a:chExt cx="6256092" cy="1490147"/>
          </a:xfrm>
        </p:grpSpPr>
        <p:sp>
          <p:nvSpPr>
            <p:cNvPr id="6" name="TextBox 5"/>
            <p:cNvSpPr txBox="1"/>
            <p:nvPr/>
          </p:nvSpPr>
          <p:spPr>
            <a:xfrm>
              <a:off x="5555643" y="1493474"/>
              <a:ext cx="1429384" cy="338554"/>
            </a:xfrm>
            <a:prstGeom prst="rect">
              <a:avLst/>
            </a:prstGeom>
            <a:noFill/>
          </p:spPr>
          <p:txBody>
            <a:bodyPr wrap="square" rtlCol="0">
              <a:spAutoFit/>
            </a:bodyPr>
            <a:lstStyle/>
            <a:p>
              <a:r>
                <a:rPr lang="en-US" sz="1600" dirty="0" smtClean="0">
                  <a:solidFill>
                    <a:schemeClr val="bg1"/>
                  </a:solidFill>
                </a:rPr>
                <a:t>Showrooms</a:t>
              </a:r>
              <a:endParaRPr lang="en-US" sz="1600" dirty="0">
                <a:solidFill>
                  <a:schemeClr val="bg1"/>
                </a:solidFill>
              </a:endParaRPr>
            </a:p>
          </p:txBody>
        </p:sp>
        <p:sp>
          <p:nvSpPr>
            <p:cNvPr id="14" name="TextBox 13"/>
            <p:cNvSpPr txBox="1"/>
            <p:nvPr/>
          </p:nvSpPr>
          <p:spPr>
            <a:xfrm>
              <a:off x="7203808" y="1103152"/>
              <a:ext cx="4425925" cy="1231106"/>
            </a:xfrm>
            <a:prstGeom prst="rect">
              <a:avLst/>
            </a:prstGeom>
            <a:noFill/>
          </p:spPr>
          <p:txBody>
            <a:bodyPr wrap="square" rtlCol="0">
              <a:spAutoFit/>
            </a:bodyPr>
            <a:lstStyle/>
            <a:p>
              <a:r>
                <a:rPr lang="en-US" sz="1400" dirty="0" smtClean="0">
                  <a:solidFill>
                    <a:schemeClr val="bg1"/>
                  </a:solidFill>
                </a:rPr>
                <a:t>We have well appointed and pleasantly Furnished showrooms in Riyadh and Jeddah that effectively cater     to the retail demand in the respective cities and its hinterland </a:t>
              </a:r>
            </a:p>
            <a:p>
              <a:endParaRPr lang="en-US" dirty="0">
                <a:solidFill>
                  <a:schemeClr val="bg1"/>
                </a:solidFill>
              </a:endParaRPr>
            </a:p>
          </p:txBody>
        </p:sp>
        <p:sp>
          <p:nvSpPr>
            <p:cNvPr id="17" name="Flowchart: Connector 16"/>
            <p:cNvSpPr/>
            <p:nvPr/>
          </p:nvSpPr>
          <p:spPr>
            <a:xfrm>
              <a:off x="5373641" y="917678"/>
              <a:ext cx="1489695" cy="1490147"/>
            </a:xfrm>
            <a:prstGeom prst="flowChartConnector">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5419368" y="2502794"/>
            <a:ext cx="5829968" cy="2246769"/>
            <a:chOff x="5419368" y="2502794"/>
            <a:chExt cx="5829968" cy="2246769"/>
          </a:xfrm>
        </p:grpSpPr>
        <p:sp>
          <p:nvSpPr>
            <p:cNvPr id="15" name="Flowchart: Connector 14"/>
            <p:cNvSpPr/>
            <p:nvPr/>
          </p:nvSpPr>
          <p:spPr>
            <a:xfrm>
              <a:off x="5419368" y="2693926"/>
              <a:ext cx="1489695" cy="1490147"/>
            </a:xfrm>
            <a:prstGeom prst="flowChartConnector">
              <a:avLst/>
            </a:prstGeom>
            <a:noFill/>
            <a:ln w="412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467658" y="2966896"/>
              <a:ext cx="1323440" cy="923330"/>
            </a:xfrm>
            <a:prstGeom prst="rect">
              <a:avLst/>
            </a:prstGeom>
            <a:noFill/>
          </p:spPr>
          <p:txBody>
            <a:bodyPr wrap="square" rtlCol="0">
              <a:spAutoFit/>
            </a:bodyPr>
            <a:lstStyle/>
            <a:p>
              <a:pPr algn="ctr"/>
              <a:r>
                <a:rPr lang="en-US" dirty="0" smtClean="0">
                  <a:solidFill>
                    <a:schemeClr val="bg1"/>
                  </a:solidFill>
                </a:rPr>
                <a:t>Projects</a:t>
              </a:r>
            </a:p>
            <a:p>
              <a:pPr algn="ctr"/>
              <a:r>
                <a:rPr lang="en-US" dirty="0" smtClean="0">
                  <a:solidFill>
                    <a:schemeClr val="bg1"/>
                  </a:solidFill>
                </a:rPr>
                <a:t>Sales Department</a:t>
              </a:r>
              <a:endParaRPr lang="en-US" dirty="0">
                <a:solidFill>
                  <a:schemeClr val="bg1"/>
                </a:solidFill>
              </a:endParaRPr>
            </a:p>
          </p:txBody>
        </p:sp>
        <p:sp>
          <p:nvSpPr>
            <p:cNvPr id="18" name="TextBox 17"/>
            <p:cNvSpPr txBox="1"/>
            <p:nvPr/>
          </p:nvSpPr>
          <p:spPr>
            <a:xfrm>
              <a:off x="7203808" y="2502794"/>
              <a:ext cx="4045528" cy="2246769"/>
            </a:xfrm>
            <a:prstGeom prst="rect">
              <a:avLst/>
            </a:prstGeom>
            <a:noFill/>
          </p:spPr>
          <p:txBody>
            <a:bodyPr wrap="square" rtlCol="0">
              <a:spAutoFit/>
            </a:bodyPr>
            <a:lstStyle/>
            <a:p>
              <a:r>
                <a:rPr lang="en-US" sz="1400" dirty="0">
                  <a:solidFill>
                    <a:schemeClr val="bg1"/>
                  </a:solidFill>
                </a:rPr>
                <a:t>We have full-fledged Projects Sales Department to look after the needs</a:t>
              </a:r>
            </a:p>
            <a:p>
              <a:r>
                <a:rPr lang="en-US" sz="1400" dirty="0">
                  <a:solidFill>
                    <a:schemeClr val="bg1"/>
                  </a:solidFill>
                </a:rPr>
                <a:t>and requirements of the various projects. consultants / contractors and other institutional clients. We have been involved in the supply and delivery of our materials to many prestigious projects and clients. The Project Sales is the thrust area for the company at present and we are continuously expanding our horizons in this area.</a:t>
              </a:r>
            </a:p>
            <a:p>
              <a:endParaRPr lang="en-US" sz="1400" dirty="0">
                <a:solidFill>
                  <a:schemeClr val="bg1"/>
                </a:solidFill>
              </a:endParaRPr>
            </a:p>
          </p:txBody>
        </p:sp>
      </p:grpSp>
      <p:grpSp>
        <p:nvGrpSpPr>
          <p:cNvPr id="5" name="Group 4"/>
          <p:cNvGrpSpPr/>
          <p:nvPr/>
        </p:nvGrpSpPr>
        <p:grpSpPr>
          <a:xfrm>
            <a:off x="5469200" y="4632470"/>
            <a:ext cx="5672235" cy="1529904"/>
            <a:chOff x="5469200" y="4632470"/>
            <a:chExt cx="5672235" cy="1529904"/>
          </a:xfrm>
        </p:grpSpPr>
        <p:sp>
          <p:nvSpPr>
            <p:cNvPr id="19" name="Flowchart: Connector 18"/>
            <p:cNvSpPr/>
            <p:nvPr/>
          </p:nvSpPr>
          <p:spPr>
            <a:xfrm>
              <a:off x="5469200" y="4632470"/>
              <a:ext cx="1489695" cy="1490147"/>
            </a:xfrm>
            <a:prstGeom prst="flowChartConnector">
              <a:avLst/>
            </a:prstGeom>
            <a:no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694299" y="5208267"/>
              <a:ext cx="1429384" cy="338554"/>
            </a:xfrm>
            <a:prstGeom prst="rect">
              <a:avLst/>
            </a:prstGeom>
            <a:noFill/>
          </p:spPr>
          <p:txBody>
            <a:bodyPr wrap="square" rtlCol="0">
              <a:spAutoFit/>
            </a:bodyPr>
            <a:lstStyle/>
            <a:p>
              <a:r>
                <a:rPr lang="en-US" sz="1600" dirty="0" smtClean="0">
                  <a:solidFill>
                    <a:schemeClr val="bg1"/>
                  </a:solidFill>
                </a:rPr>
                <a:t>Employees</a:t>
              </a:r>
              <a:endParaRPr lang="en-US" sz="1600" dirty="0">
                <a:solidFill>
                  <a:schemeClr val="bg1"/>
                </a:solidFill>
              </a:endParaRPr>
            </a:p>
          </p:txBody>
        </p:sp>
        <p:sp>
          <p:nvSpPr>
            <p:cNvPr id="22" name="TextBox 21"/>
            <p:cNvSpPr txBox="1"/>
            <p:nvPr/>
          </p:nvSpPr>
          <p:spPr>
            <a:xfrm>
              <a:off x="7195099" y="4931268"/>
              <a:ext cx="3946336" cy="1231106"/>
            </a:xfrm>
            <a:prstGeom prst="rect">
              <a:avLst/>
            </a:prstGeom>
            <a:noFill/>
          </p:spPr>
          <p:txBody>
            <a:bodyPr wrap="square" rtlCol="0">
              <a:spAutoFit/>
            </a:bodyPr>
            <a:lstStyle/>
            <a:p>
              <a:r>
                <a:rPr lang="en-US" sz="1400" dirty="0">
                  <a:solidFill>
                    <a:schemeClr val="bg1"/>
                  </a:solidFill>
                </a:rPr>
                <a:t>They are the biggest asset of the company. We have qualified. talented and dedicated team of employees in all our departments to serve the client optimally.</a:t>
              </a:r>
            </a:p>
            <a:p>
              <a:endParaRPr lang="en-US" dirty="0"/>
            </a:p>
          </p:txBody>
        </p:sp>
      </p:grpSp>
    </p:spTree>
    <p:extLst>
      <p:ext uri="{BB962C8B-B14F-4D97-AF65-F5344CB8AC3E}">
        <p14:creationId xmlns:p14="http://schemas.microsoft.com/office/powerpoint/2010/main" val="416248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80">
                                          <p:stCondLst>
                                            <p:cond delay="0"/>
                                          </p:stCondLst>
                                        </p:cTn>
                                        <p:tgtEl>
                                          <p:spTgt spid="3"/>
                                        </p:tgtEl>
                                      </p:cBhvr>
                                    </p:animEffect>
                                    <p:anim calcmode="lin" valueType="num">
                                      <p:cBhvr>
                                        <p:cTn id="3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gtEl>
                                      </p:cBhvr>
                                      <p:to x="100000" y="60000"/>
                                    </p:animScale>
                                    <p:animScale>
                                      <p:cBhvr>
                                        <p:cTn id="37" dur="166" decel="50000">
                                          <p:stCondLst>
                                            <p:cond delay="676"/>
                                          </p:stCondLst>
                                        </p:cTn>
                                        <p:tgtEl>
                                          <p:spTgt spid="3"/>
                                        </p:tgtEl>
                                      </p:cBhvr>
                                      <p:to x="100000" y="100000"/>
                                    </p:animScale>
                                    <p:animScale>
                                      <p:cBhvr>
                                        <p:cTn id="38" dur="26">
                                          <p:stCondLst>
                                            <p:cond delay="1312"/>
                                          </p:stCondLst>
                                        </p:cTn>
                                        <p:tgtEl>
                                          <p:spTgt spid="3"/>
                                        </p:tgtEl>
                                      </p:cBhvr>
                                      <p:to x="100000" y="80000"/>
                                    </p:animScale>
                                    <p:animScale>
                                      <p:cBhvr>
                                        <p:cTn id="39" dur="166" decel="50000">
                                          <p:stCondLst>
                                            <p:cond delay="1338"/>
                                          </p:stCondLst>
                                        </p:cTn>
                                        <p:tgtEl>
                                          <p:spTgt spid="3"/>
                                        </p:tgtEl>
                                      </p:cBhvr>
                                      <p:to x="100000" y="100000"/>
                                    </p:animScale>
                                    <p:animScale>
                                      <p:cBhvr>
                                        <p:cTn id="40" dur="26">
                                          <p:stCondLst>
                                            <p:cond delay="1642"/>
                                          </p:stCondLst>
                                        </p:cTn>
                                        <p:tgtEl>
                                          <p:spTgt spid="3"/>
                                        </p:tgtEl>
                                      </p:cBhvr>
                                      <p:to x="100000" y="90000"/>
                                    </p:animScale>
                                    <p:animScale>
                                      <p:cBhvr>
                                        <p:cTn id="41" dur="166" decel="50000">
                                          <p:stCondLst>
                                            <p:cond delay="1668"/>
                                          </p:stCondLst>
                                        </p:cTn>
                                        <p:tgtEl>
                                          <p:spTgt spid="3"/>
                                        </p:tgtEl>
                                      </p:cBhvr>
                                      <p:to x="100000" y="100000"/>
                                    </p:animScale>
                                    <p:animScale>
                                      <p:cBhvr>
                                        <p:cTn id="42" dur="26">
                                          <p:stCondLst>
                                            <p:cond delay="1808"/>
                                          </p:stCondLst>
                                        </p:cTn>
                                        <p:tgtEl>
                                          <p:spTgt spid="3"/>
                                        </p:tgtEl>
                                      </p:cBhvr>
                                      <p:to x="100000" y="95000"/>
                                    </p:animScale>
                                    <p:animScale>
                                      <p:cBhvr>
                                        <p:cTn id="43" dur="166" decel="50000">
                                          <p:stCondLst>
                                            <p:cond delay="1834"/>
                                          </p:stCondLst>
                                        </p:cTn>
                                        <p:tgtEl>
                                          <p:spTgt spid="3"/>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down)">
                                      <p:cBhvr>
                                        <p:cTn id="48" dur="580">
                                          <p:stCondLst>
                                            <p:cond delay="0"/>
                                          </p:stCondLst>
                                        </p:cTn>
                                        <p:tgtEl>
                                          <p:spTgt spid="5"/>
                                        </p:tgtEl>
                                      </p:cBhvr>
                                    </p:animEffect>
                                    <p:anim calcmode="lin" valueType="num">
                                      <p:cBhvr>
                                        <p:cTn id="4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4" dur="26">
                                          <p:stCondLst>
                                            <p:cond delay="650"/>
                                          </p:stCondLst>
                                        </p:cTn>
                                        <p:tgtEl>
                                          <p:spTgt spid="5"/>
                                        </p:tgtEl>
                                      </p:cBhvr>
                                      <p:to x="100000" y="60000"/>
                                    </p:animScale>
                                    <p:animScale>
                                      <p:cBhvr>
                                        <p:cTn id="55" dur="166" decel="50000">
                                          <p:stCondLst>
                                            <p:cond delay="676"/>
                                          </p:stCondLst>
                                        </p:cTn>
                                        <p:tgtEl>
                                          <p:spTgt spid="5"/>
                                        </p:tgtEl>
                                      </p:cBhvr>
                                      <p:to x="100000" y="100000"/>
                                    </p:animScale>
                                    <p:animScale>
                                      <p:cBhvr>
                                        <p:cTn id="56" dur="26">
                                          <p:stCondLst>
                                            <p:cond delay="1312"/>
                                          </p:stCondLst>
                                        </p:cTn>
                                        <p:tgtEl>
                                          <p:spTgt spid="5"/>
                                        </p:tgtEl>
                                      </p:cBhvr>
                                      <p:to x="100000" y="80000"/>
                                    </p:animScale>
                                    <p:animScale>
                                      <p:cBhvr>
                                        <p:cTn id="57" dur="166" decel="50000">
                                          <p:stCondLst>
                                            <p:cond delay="1338"/>
                                          </p:stCondLst>
                                        </p:cTn>
                                        <p:tgtEl>
                                          <p:spTgt spid="5"/>
                                        </p:tgtEl>
                                      </p:cBhvr>
                                      <p:to x="100000" y="100000"/>
                                    </p:animScale>
                                    <p:animScale>
                                      <p:cBhvr>
                                        <p:cTn id="58" dur="26">
                                          <p:stCondLst>
                                            <p:cond delay="1642"/>
                                          </p:stCondLst>
                                        </p:cTn>
                                        <p:tgtEl>
                                          <p:spTgt spid="5"/>
                                        </p:tgtEl>
                                      </p:cBhvr>
                                      <p:to x="100000" y="90000"/>
                                    </p:animScale>
                                    <p:animScale>
                                      <p:cBhvr>
                                        <p:cTn id="59" dur="166" decel="50000">
                                          <p:stCondLst>
                                            <p:cond delay="1668"/>
                                          </p:stCondLst>
                                        </p:cTn>
                                        <p:tgtEl>
                                          <p:spTgt spid="5"/>
                                        </p:tgtEl>
                                      </p:cBhvr>
                                      <p:to x="100000" y="100000"/>
                                    </p:animScale>
                                    <p:animScale>
                                      <p:cBhvr>
                                        <p:cTn id="60" dur="26">
                                          <p:stCondLst>
                                            <p:cond delay="1808"/>
                                          </p:stCondLst>
                                        </p:cTn>
                                        <p:tgtEl>
                                          <p:spTgt spid="5"/>
                                        </p:tgtEl>
                                      </p:cBhvr>
                                      <p:to x="100000" y="95000"/>
                                    </p:animScale>
                                    <p:animScale>
                                      <p:cBhvr>
                                        <p:cTn id="6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51951" y="994145"/>
            <a:ext cx="3537527" cy="1052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28">
            <a:extLst>
              <a:ext uri="{FF2B5EF4-FFF2-40B4-BE49-F238E27FC236}">
                <a16:creationId xmlns:a16="http://schemas.microsoft.com/office/drawing/2014/main" xmlns="" id="{593387B2-94DB-8346-ABCF-4F7E0FCE422C}"/>
              </a:ext>
            </a:extLst>
          </p:cNvPr>
          <p:cNvPicPr>
            <a:picLocks noChangeAspect="1"/>
          </p:cNvPicPr>
          <p:nvPr/>
        </p:nvPicPr>
        <p:blipFill>
          <a:blip r:embed="rId3"/>
          <a:stretch>
            <a:fillRect/>
          </a:stretch>
        </p:blipFill>
        <p:spPr>
          <a:xfrm>
            <a:off x="0" y="0"/>
            <a:ext cx="12191999" cy="6867727"/>
          </a:xfrm>
          <a:prstGeom prst="rect">
            <a:avLst/>
          </a:prstGeom>
        </p:spPr>
      </p:pic>
      <p:sp>
        <p:nvSpPr>
          <p:cNvPr id="10" name="Rectangle 9"/>
          <p:cNvSpPr/>
          <p:nvPr/>
        </p:nvSpPr>
        <p:spPr>
          <a:xfrm>
            <a:off x="1715588" y="-10453"/>
            <a:ext cx="9851379" cy="68580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844575" y="3187729"/>
            <a:ext cx="3512273" cy="523220"/>
          </a:xfrm>
          <a:prstGeom prst="rect">
            <a:avLst/>
          </a:prstGeom>
          <a:noFill/>
        </p:spPr>
        <p:txBody>
          <a:bodyPr wrap="square" rtlCol="0">
            <a:spAutoFit/>
          </a:bodyPr>
          <a:lstStyle/>
          <a:p>
            <a:r>
              <a:rPr lang="en-US" sz="2800" spc="600" dirty="0" smtClean="0">
                <a:solidFill>
                  <a:schemeClr val="bg1"/>
                </a:solidFill>
              </a:rPr>
              <a:t>Our </a:t>
            </a:r>
            <a:r>
              <a:rPr lang="en-US" sz="2800" spc="600" dirty="0">
                <a:solidFill>
                  <a:schemeClr val="bg1"/>
                </a:solidFill>
              </a:rPr>
              <a:t>Key Assets </a:t>
            </a:r>
          </a:p>
        </p:txBody>
      </p:sp>
      <p:cxnSp>
        <p:nvCxnSpPr>
          <p:cNvPr id="13" name="Straight Connector 12"/>
          <p:cNvCxnSpPr/>
          <p:nvPr/>
        </p:nvCxnSpPr>
        <p:spPr>
          <a:xfrm>
            <a:off x="5173530" y="948958"/>
            <a:ext cx="5580" cy="524734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5497274" y="2581291"/>
            <a:ext cx="6069693" cy="2031325"/>
            <a:chOff x="5497274" y="2581291"/>
            <a:chExt cx="6069693" cy="2031325"/>
          </a:xfrm>
        </p:grpSpPr>
        <p:grpSp>
          <p:nvGrpSpPr>
            <p:cNvPr id="4" name="Group 3"/>
            <p:cNvGrpSpPr/>
            <p:nvPr/>
          </p:nvGrpSpPr>
          <p:grpSpPr>
            <a:xfrm>
              <a:off x="5497274" y="2868525"/>
              <a:ext cx="1505662" cy="1490147"/>
              <a:chOff x="5497274" y="2868525"/>
              <a:chExt cx="1505662" cy="1490147"/>
            </a:xfrm>
          </p:grpSpPr>
          <p:sp>
            <p:nvSpPr>
              <p:cNvPr id="15" name="Flowchart: Connector 14"/>
              <p:cNvSpPr/>
              <p:nvPr/>
            </p:nvSpPr>
            <p:spPr>
              <a:xfrm>
                <a:off x="5497274" y="2868525"/>
                <a:ext cx="1489695" cy="1490147"/>
              </a:xfrm>
              <a:prstGeom prst="flowChartConnector">
                <a:avLst/>
              </a:prstGeom>
              <a:noFill/>
              <a:ln w="41275">
                <a:solidFill>
                  <a:srgbClr val="002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504101" y="3449339"/>
                <a:ext cx="1498835" cy="369332"/>
              </a:xfrm>
              <a:prstGeom prst="rect">
                <a:avLst/>
              </a:prstGeom>
              <a:noFill/>
            </p:spPr>
            <p:txBody>
              <a:bodyPr wrap="square" rtlCol="0">
                <a:spAutoFit/>
              </a:bodyPr>
              <a:lstStyle/>
              <a:p>
                <a:pPr algn="ctr"/>
                <a:r>
                  <a:rPr lang="en-US" dirty="0" smtClean="0">
                    <a:solidFill>
                      <a:schemeClr val="bg1"/>
                    </a:solidFill>
                  </a:rPr>
                  <a:t>Infrastructure</a:t>
                </a:r>
              </a:p>
            </p:txBody>
          </p:sp>
        </p:grpSp>
        <p:sp>
          <p:nvSpPr>
            <p:cNvPr id="18" name="TextBox 17"/>
            <p:cNvSpPr txBox="1"/>
            <p:nvPr/>
          </p:nvSpPr>
          <p:spPr>
            <a:xfrm>
              <a:off x="7201275" y="2581291"/>
              <a:ext cx="4365692" cy="2031325"/>
            </a:xfrm>
            <a:prstGeom prst="rect">
              <a:avLst/>
            </a:prstGeom>
            <a:noFill/>
          </p:spPr>
          <p:txBody>
            <a:bodyPr wrap="square" rtlCol="0">
              <a:spAutoFit/>
            </a:bodyPr>
            <a:lstStyle/>
            <a:p>
              <a:r>
                <a:rPr lang="en-US" sz="1400" dirty="0">
                  <a:solidFill>
                    <a:schemeClr val="bg1"/>
                  </a:solidFill>
                </a:rPr>
                <a:t>We represent the pioneer of sanitary ware in the world with the sales </a:t>
              </a:r>
              <a:r>
                <a:rPr lang="en-US" sz="1400" dirty="0" smtClean="0">
                  <a:solidFill>
                    <a:schemeClr val="bg1"/>
                  </a:solidFill>
                </a:rPr>
                <a:t>of over </a:t>
              </a:r>
              <a:r>
                <a:rPr lang="en-US" sz="1400" dirty="0">
                  <a:solidFill>
                    <a:schemeClr val="bg1"/>
                  </a:solidFill>
                </a:rPr>
                <a:t>$ Seven (7) billion and 94 manufacturing plants in 32 countries all around the world. Research and Engineering are located in Germany who is responsible for coordinating product development and insuring highest quality standard in each factory. In accordance with ISO 9001, En29001, BS5750. We have got all the systems in place to provide efficient service to our customers. </a:t>
              </a:r>
            </a:p>
          </p:txBody>
        </p:sp>
      </p:grpSp>
      <p:grpSp>
        <p:nvGrpSpPr>
          <p:cNvPr id="6" name="Group 5"/>
          <p:cNvGrpSpPr/>
          <p:nvPr/>
        </p:nvGrpSpPr>
        <p:grpSpPr>
          <a:xfrm>
            <a:off x="5582029" y="4785697"/>
            <a:ext cx="5593783" cy="1582468"/>
            <a:chOff x="5582029" y="4785697"/>
            <a:chExt cx="5593783" cy="1582468"/>
          </a:xfrm>
        </p:grpSpPr>
        <p:sp>
          <p:nvSpPr>
            <p:cNvPr id="19" name="Flowchart: Connector 18"/>
            <p:cNvSpPr/>
            <p:nvPr/>
          </p:nvSpPr>
          <p:spPr>
            <a:xfrm>
              <a:off x="5582029" y="4785697"/>
              <a:ext cx="1489695" cy="1490147"/>
            </a:xfrm>
            <a:prstGeom prst="flowChartConnector">
              <a:avLst/>
            </a:prstGeom>
            <a:noFill/>
            <a:ln w="412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903417" y="5361494"/>
              <a:ext cx="1429384" cy="338554"/>
            </a:xfrm>
            <a:prstGeom prst="rect">
              <a:avLst/>
            </a:prstGeom>
            <a:noFill/>
          </p:spPr>
          <p:txBody>
            <a:bodyPr wrap="square" rtlCol="0">
              <a:spAutoFit/>
            </a:bodyPr>
            <a:lstStyle/>
            <a:p>
              <a:r>
                <a:rPr lang="en-US" sz="1600" dirty="0" smtClean="0">
                  <a:solidFill>
                    <a:schemeClr val="bg1"/>
                  </a:solidFill>
                </a:rPr>
                <a:t>Finance</a:t>
              </a:r>
              <a:endParaRPr lang="en-US" sz="1600" dirty="0">
                <a:solidFill>
                  <a:schemeClr val="bg1"/>
                </a:solidFill>
              </a:endParaRPr>
            </a:p>
          </p:txBody>
        </p:sp>
        <p:sp>
          <p:nvSpPr>
            <p:cNvPr id="22" name="TextBox 21"/>
            <p:cNvSpPr txBox="1"/>
            <p:nvPr/>
          </p:nvSpPr>
          <p:spPr>
            <a:xfrm>
              <a:off x="7229476" y="4921615"/>
              <a:ext cx="3946336" cy="1446550"/>
            </a:xfrm>
            <a:prstGeom prst="rect">
              <a:avLst/>
            </a:prstGeom>
            <a:noFill/>
          </p:spPr>
          <p:txBody>
            <a:bodyPr wrap="square" rtlCol="0">
              <a:spAutoFit/>
            </a:bodyPr>
            <a:lstStyle/>
            <a:p>
              <a:r>
                <a:rPr lang="en-US" sz="1400" dirty="0">
                  <a:solidFill>
                    <a:schemeClr val="bg1"/>
                  </a:solidFill>
                </a:rPr>
                <a:t>The company has been in operation since years and our financial viability</a:t>
              </a:r>
            </a:p>
            <a:p>
              <a:r>
                <a:rPr lang="en-US" sz="1400" dirty="0">
                  <a:solidFill>
                    <a:schemeClr val="bg1"/>
                  </a:solidFill>
                </a:rPr>
                <a:t>is our major strength. The strong financial position has played an important role in the spectacular growth of the company over the year of existence</a:t>
              </a:r>
            </a:p>
            <a:p>
              <a:endParaRPr lang="en-US" dirty="0"/>
            </a:p>
          </p:txBody>
        </p:sp>
      </p:grpSp>
      <p:grpSp>
        <p:nvGrpSpPr>
          <p:cNvPr id="3" name="Group 2"/>
          <p:cNvGrpSpPr/>
          <p:nvPr/>
        </p:nvGrpSpPr>
        <p:grpSpPr>
          <a:xfrm>
            <a:off x="5497275" y="948853"/>
            <a:ext cx="6129925" cy="1492648"/>
            <a:chOff x="5497275" y="948853"/>
            <a:chExt cx="6129925" cy="1492648"/>
          </a:xfrm>
        </p:grpSpPr>
        <p:sp>
          <p:nvSpPr>
            <p:cNvPr id="14" name="TextBox 13"/>
            <p:cNvSpPr txBox="1"/>
            <p:nvPr/>
          </p:nvSpPr>
          <p:spPr>
            <a:xfrm>
              <a:off x="7201275" y="948853"/>
              <a:ext cx="4425925" cy="1323439"/>
            </a:xfrm>
            <a:prstGeom prst="rect">
              <a:avLst/>
            </a:prstGeom>
            <a:noFill/>
          </p:spPr>
          <p:txBody>
            <a:bodyPr wrap="square" rtlCol="0">
              <a:spAutoFit/>
            </a:bodyPr>
            <a:lstStyle/>
            <a:p>
              <a:r>
                <a:rPr lang="en-US" sz="1600" dirty="0" smtClean="0">
                  <a:solidFill>
                    <a:schemeClr val="bg1"/>
                  </a:solidFill>
                </a:rPr>
                <a:t>We have an encompassing presence in the major city like Riyadh and Jeddah . We also have reached to interior of the region through a fleet of delivery of the materials right at the doorsteps of the customers</a:t>
              </a:r>
              <a:endParaRPr lang="en-US" sz="1200" dirty="0"/>
            </a:p>
          </p:txBody>
        </p:sp>
        <p:sp>
          <p:nvSpPr>
            <p:cNvPr id="17" name="Flowchart: Connector 16"/>
            <p:cNvSpPr/>
            <p:nvPr/>
          </p:nvSpPr>
          <p:spPr>
            <a:xfrm>
              <a:off x="5497275" y="951354"/>
              <a:ext cx="1489695" cy="1490147"/>
            </a:xfrm>
            <a:prstGeom prst="flowChartConnector">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771891" y="1509153"/>
              <a:ext cx="1429384" cy="338554"/>
            </a:xfrm>
            <a:prstGeom prst="rect">
              <a:avLst/>
            </a:prstGeom>
            <a:noFill/>
          </p:spPr>
          <p:txBody>
            <a:bodyPr wrap="square" rtlCol="0">
              <a:spAutoFit/>
            </a:bodyPr>
            <a:lstStyle/>
            <a:p>
              <a:r>
                <a:rPr lang="en-US" sz="1600" dirty="0" smtClean="0">
                  <a:solidFill>
                    <a:schemeClr val="bg1"/>
                  </a:solidFill>
                </a:rPr>
                <a:t>Coverage</a:t>
              </a:r>
              <a:endParaRPr lang="en-US" sz="1600" dirty="0">
                <a:solidFill>
                  <a:schemeClr val="bg1"/>
                </a:solidFill>
              </a:endParaRPr>
            </a:p>
          </p:txBody>
        </p:sp>
      </p:grpSp>
    </p:spTree>
    <p:extLst>
      <p:ext uri="{BB962C8B-B14F-4D97-AF65-F5344CB8AC3E}">
        <p14:creationId xmlns:p14="http://schemas.microsoft.com/office/powerpoint/2010/main" val="118010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80">
                                          <p:stCondLst>
                                            <p:cond delay="0"/>
                                          </p:stCondLst>
                                        </p:cTn>
                                        <p:tgtEl>
                                          <p:spTgt spid="6"/>
                                        </p:tgtEl>
                                      </p:cBhvr>
                                    </p:animEffect>
                                    <p:anim calcmode="lin" valueType="num">
                                      <p:cBhvr>
                                        <p:cTn id="4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gtEl>
                                      </p:cBhvr>
                                      <p:to x="100000" y="60000"/>
                                    </p:animScale>
                                    <p:animScale>
                                      <p:cBhvr>
                                        <p:cTn id="55" dur="166" decel="50000">
                                          <p:stCondLst>
                                            <p:cond delay="676"/>
                                          </p:stCondLst>
                                        </p:cTn>
                                        <p:tgtEl>
                                          <p:spTgt spid="6"/>
                                        </p:tgtEl>
                                      </p:cBhvr>
                                      <p:to x="100000" y="100000"/>
                                    </p:animScale>
                                    <p:animScale>
                                      <p:cBhvr>
                                        <p:cTn id="56" dur="26">
                                          <p:stCondLst>
                                            <p:cond delay="1312"/>
                                          </p:stCondLst>
                                        </p:cTn>
                                        <p:tgtEl>
                                          <p:spTgt spid="6"/>
                                        </p:tgtEl>
                                      </p:cBhvr>
                                      <p:to x="100000" y="80000"/>
                                    </p:animScale>
                                    <p:animScale>
                                      <p:cBhvr>
                                        <p:cTn id="57" dur="166" decel="50000">
                                          <p:stCondLst>
                                            <p:cond delay="1338"/>
                                          </p:stCondLst>
                                        </p:cTn>
                                        <p:tgtEl>
                                          <p:spTgt spid="6"/>
                                        </p:tgtEl>
                                      </p:cBhvr>
                                      <p:to x="100000" y="100000"/>
                                    </p:animScale>
                                    <p:animScale>
                                      <p:cBhvr>
                                        <p:cTn id="58" dur="26">
                                          <p:stCondLst>
                                            <p:cond delay="1642"/>
                                          </p:stCondLst>
                                        </p:cTn>
                                        <p:tgtEl>
                                          <p:spTgt spid="6"/>
                                        </p:tgtEl>
                                      </p:cBhvr>
                                      <p:to x="100000" y="90000"/>
                                    </p:animScale>
                                    <p:animScale>
                                      <p:cBhvr>
                                        <p:cTn id="59" dur="166" decel="50000">
                                          <p:stCondLst>
                                            <p:cond delay="1668"/>
                                          </p:stCondLst>
                                        </p:cTn>
                                        <p:tgtEl>
                                          <p:spTgt spid="6"/>
                                        </p:tgtEl>
                                      </p:cBhvr>
                                      <p:to x="100000" y="100000"/>
                                    </p:animScale>
                                    <p:animScale>
                                      <p:cBhvr>
                                        <p:cTn id="60" dur="26">
                                          <p:stCondLst>
                                            <p:cond delay="1808"/>
                                          </p:stCondLst>
                                        </p:cTn>
                                        <p:tgtEl>
                                          <p:spTgt spid="6"/>
                                        </p:tgtEl>
                                      </p:cBhvr>
                                      <p:to x="100000" y="95000"/>
                                    </p:animScale>
                                    <p:animScale>
                                      <p:cBhvr>
                                        <p:cTn id="61"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51951" y="994145"/>
            <a:ext cx="3537527" cy="1052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28">
            <a:extLst>
              <a:ext uri="{FF2B5EF4-FFF2-40B4-BE49-F238E27FC236}">
                <a16:creationId xmlns:a16="http://schemas.microsoft.com/office/drawing/2014/main" xmlns="" id="{593387B2-94DB-8346-ABCF-4F7E0FCE422C}"/>
              </a:ext>
            </a:extLst>
          </p:cNvPr>
          <p:cNvPicPr>
            <a:picLocks noChangeAspect="1"/>
          </p:cNvPicPr>
          <p:nvPr/>
        </p:nvPicPr>
        <p:blipFill>
          <a:blip r:embed="rId3"/>
          <a:stretch>
            <a:fillRect/>
          </a:stretch>
        </p:blipFill>
        <p:spPr>
          <a:xfrm>
            <a:off x="0" y="0"/>
            <a:ext cx="12192000" cy="6857999"/>
          </a:xfrm>
          <a:prstGeom prst="rect">
            <a:avLst/>
          </a:prstGeom>
        </p:spPr>
      </p:pic>
      <p:sp>
        <p:nvSpPr>
          <p:cNvPr id="10" name="Rectangle 9"/>
          <p:cNvSpPr/>
          <p:nvPr/>
        </p:nvSpPr>
        <p:spPr>
          <a:xfrm>
            <a:off x="1439694" y="-17928"/>
            <a:ext cx="9902758" cy="68580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983909" y="751429"/>
            <a:ext cx="3001819" cy="954107"/>
          </a:xfrm>
          <a:prstGeom prst="rect">
            <a:avLst/>
          </a:prstGeom>
          <a:noFill/>
        </p:spPr>
        <p:txBody>
          <a:bodyPr wrap="square" rtlCol="0">
            <a:spAutoFit/>
          </a:bodyPr>
          <a:lstStyle/>
          <a:p>
            <a:pPr algn="ctr"/>
            <a:r>
              <a:rPr lang="en-US" sz="2800" spc="600" dirty="0" smtClean="0">
                <a:solidFill>
                  <a:schemeClr val="bg1"/>
                </a:solidFill>
              </a:rPr>
              <a:t>Companies Represented</a:t>
            </a:r>
            <a:endParaRPr lang="en-US" sz="2800" spc="600" dirty="0">
              <a:solidFill>
                <a:schemeClr val="bg1"/>
              </a:solidFill>
            </a:endParaRPr>
          </a:p>
        </p:txBody>
      </p:sp>
      <p:cxnSp>
        <p:nvCxnSpPr>
          <p:cNvPr id="13" name="Straight Connector 12"/>
          <p:cNvCxnSpPr/>
          <p:nvPr/>
        </p:nvCxnSpPr>
        <p:spPr>
          <a:xfrm flipH="1">
            <a:off x="5112262" y="1711629"/>
            <a:ext cx="2745112" cy="147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149599" y="2219308"/>
            <a:ext cx="7028873" cy="4027055"/>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59069" y="1243871"/>
            <a:ext cx="888204" cy="954107"/>
          </a:xfrm>
          <a:prstGeom prst="rect">
            <a:avLst/>
          </a:prstGeom>
          <a:noFill/>
          <a:ln w="9525">
            <a:solidFill>
              <a:srgbClr val="FFFF00"/>
            </a:solidFill>
          </a:ln>
        </p:spPr>
        <p:txBody>
          <a:bodyPr wrap="square" rtlCol="0">
            <a:spAutoFit/>
          </a:bodyPr>
          <a:lstStyle/>
          <a:p>
            <a:pPr algn="ctr"/>
            <a:r>
              <a:rPr lang="en-US" sz="1400" dirty="0" smtClean="0">
                <a:solidFill>
                  <a:schemeClr val="bg1"/>
                </a:solidFill>
              </a:rPr>
              <a:t>American Standard</a:t>
            </a:r>
          </a:p>
          <a:p>
            <a:pPr algn="ctr"/>
            <a:r>
              <a:rPr lang="en-US" sz="1400" dirty="0" smtClean="0">
                <a:solidFill>
                  <a:schemeClr val="bg1"/>
                </a:solidFill>
              </a:rPr>
              <a:t>INC </a:t>
            </a:r>
          </a:p>
          <a:p>
            <a:pPr algn="ctr"/>
            <a:r>
              <a:rPr lang="en-US" sz="1400" dirty="0" smtClean="0">
                <a:solidFill>
                  <a:schemeClr val="bg1"/>
                </a:solidFill>
              </a:rPr>
              <a:t>(USA)</a:t>
            </a:r>
            <a:endParaRPr lang="en-US" sz="1400" dirty="0">
              <a:solidFill>
                <a:schemeClr val="bg1"/>
              </a:solidFill>
            </a:endParaRPr>
          </a:p>
        </p:txBody>
      </p:sp>
      <p:cxnSp>
        <p:nvCxnSpPr>
          <p:cNvPr id="3" name="Straight Connector 2"/>
          <p:cNvCxnSpPr/>
          <p:nvPr/>
        </p:nvCxnSpPr>
        <p:spPr>
          <a:xfrm>
            <a:off x="3035728" y="1966643"/>
            <a:ext cx="717007" cy="786791"/>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934071" y="1263727"/>
            <a:ext cx="1520403" cy="523220"/>
          </a:xfrm>
          <a:prstGeom prst="rect">
            <a:avLst/>
          </a:prstGeom>
          <a:noFill/>
          <a:ln w="9525">
            <a:solidFill>
              <a:srgbClr val="002060"/>
            </a:solidFill>
          </a:ln>
        </p:spPr>
        <p:txBody>
          <a:bodyPr wrap="square" rtlCol="0">
            <a:spAutoFit/>
          </a:bodyPr>
          <a:lstStyle/>
          <a:p>
            <a:pPr algn="ctr"/>
            <a:r>
              <a:rPr lang="en-US" sz="1400" dirty="0" smtClean="0">
                <a:solidFill>
                  <a:schemeClr val="bg1"/>
                </a:solidFill>
              </a:rPr>
              <a:t>Ideal Standard</a:t>
            </a:r>
          </a:p>
          <a:p>
            <a:pPr algn="ctr"/>
            <a:r>
              <a:rPr lang="en-US" sz="1400" dirty="0" smtClean="0">
                <a:solidFill>
                  <a:schemeClr val="bg1"/>
                </a:solidFill>
              </a:rPr>
              <a:t>(European Union)</a:t>
            </a:r>
            <a:endParaRPr lang="en-US" sz="1400" dirty="0">
              <a:solidFill>
                <a:schemeClr val="bg1"/>
              </a:solidFill>
            </a:endParaRPr>
          </a:p>
        </p:txBody>
      </p:sp>
      <p:cxnSp>
        <p:nvCxnSpPr>
          <p:cNvPr id="14" name="Straight Connector 13"/>
          <p:cNvCxnSpPr/>
          <p:nvPr/>
        </p:nvCxnSpPr>
        <p:spPr>
          <a:xfrm flipH="1">
            <a:off x="7490691" y="1785472"/>
            <a:ext cx="1975491" cy="1197873"/>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87928" y="2507795"/>
            <a:ext cx="1047071" cy="954107"/>
          </a:xfrm>
          <a:prstGeom prst="rect">
            <a:avLst/>
          </a:prstGeom>
          <a:noFill/>
          <a:ln w="9525">
            <a:solidFill>
              <a:schemeClr val="accent5">
                <a:lumMod val="75000"/>
              </a:schemeClr>
            </a:solidFill>
          </a:ln>
        </p:spPr>
        <p:txBody>
          <a:bodyPr wrap="square" rtlCol="0">
            <a:spAutoFit/>
          </a:bodyPr>
          <a:lstStyle/>
          <a:p>
            <a:pPr algn="ctr"/>
            <a:r>
              <a:rPr lang="en-US" sz="1400" dirty="0" err="1" smtClean="0">
                <a:solidFill>
                  <a:schemeClr val="bg1"/>
                </a:solidFill>
              </a:rPr>
              <a:t>Bobrick</a:t>
            </a:r>
            <a:r>
              <a:rPr lang="en-US" sz="1400" dirty="0" smtClean="0">
                <a:solidFill>
                  <a:schemeClr val="bg1"/>
                </a:solidFill>
              </a:rPr>
              <a:t> Washroom Accessories</a:t>
            </a:r>
          </a:p>
          <a:p>
            <a:pPr algn="ctr"/>
            <a:r>
              <a:rPr lang="en-US" sz="1400" dirty="0" smtClean="0">
                <a:solidFill>
                  <a:schemeClr val="bg1"/>
                </a:solidFill>
              </a:rPr>
              <a:t>(USA)</a:t>
            </a:r>
            <a:endParaRPr lang="en-US" sz="1400" dirty="0">
              <a:solidFill>
                <a:schemeClr val="bg1"/>
              </a:solidFill>
            </a:endParaRPr>
          </a:p>
        </p:txBody>
      </p:sp>
      <p:cxnSp>
        <p:nvCxnSpPr>
          <p:cNvPr id="16" name="Straight Connector 15"/>
          <p:cNvCxnSpPr/>
          <p:nvPr/>
        </p:nvCxnSpPr>
        <p:spPr>
          <a:xfrm>
            <a:off x="2635000" y="3107333"/>
            <a:ext cx="1150043" cy="79936"/>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24624" y="3965465"/>
            <a:ext cx="1004954" cy="738664"/>
          </a:xfrm>
          <a:prstGeom prst="rect">
            <a:avLst/>
          </a:prstGeom>
          <a:noFill/>
          <a:ln w="9525">
            <a:solidFill>
              <a:srgbClr val="92D050"/>
            </a:solidFill>
          </a:ln>
        </p:spPr>
        <p:txBody>
          <a:bodyPr wrap="square" rtlCol="0">
            <a:spAutoFit/>
          </a:bodyPr>
          <a:lstStyle/>
          <a:p>
            <a:pPr algn="ctr"/>
            <a:r>
              <a:rPr lang="en-US" sz="1400" dirty="0" smtClean="0">
                <a:solidFill>
                  <a:schemeClr val="bg1"/>
                </a:solidFill>
              </a:rPr>
              <a:t>Sloan valve Company</a:t>
            </a:r>
          </a:p>
          <a:p>
            <a:pPr algn="ctr"/>
            <a:r>
              <a:rPr lang="en-US" sz="1400" dirty="0" smtClean="0">
                <a:solidFill>
                  <a:schemeClr val="bg1"/>
                </a:solidFill>
              </a:rPr>
              <a:t>(USA)</a:t>
            </a:r>
            <a:endParaRPr lang="en-US" sz="1400" dirty="0">
              <a:solidFill>
                <a:schemeClr val="bg1"/>
              </a:solidFill>
            </a:endParaRPr>
          </a:p>
        </p:txBody>
      </p:sp>
      <p:cxnSp>
        <p:nvCxnSpPr>
          <p:cNvPr id="19" name="Straight Connector 18"/>
          <p:cNvCxnSpPr/>
          <p:nvPr/>
        </p:nvCxnSpPr>
        <p:spPr>
          <a:xfrm flipV="1">
            <a:off x="3029577" y="3541168"/>
            <a:ext cx="755466" cy="836150"/>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480349" y="4982255"/>
            <a:ext cx="1459344" cy="954107"/>
          </a:xfrm>
          <a:prstGeom prst="rect">
            <a:avLst/>
          </a:prstGeom>
          <a:noFill/>
          <a:ln w="9525">
            <a:solidFill>
              <a:schemeClr val="accent4">
                <a:lumMod val="60000"/>
                <a:lumOff val="40000"/>
              </a:schemeClr>
            </a:solidFill>
          </a:ln>
        </p:spPr>
        <p:txBody>
          <a:bodyPr wrap="square" rtlCol="0">
            <a:spAutoFit/>
          </a:bodyPr>
          <a:lstStyle/>
          <a:p>
            <a:pPr algn="ctr"/>
            <a:r>
              <a:rPr lang="en-US" sz="1400" dirty="0" smtClean="0">
                <a:solidFill>
                  <a:schemeClr val="bg1"/>
                </a:solidFill>
              </a:rPr>
              <a:t>Elkay Manufacturing Company</a:t>
            </a:r>
          </a:p>
          <a:p>
            <a:pPr algn="ctr"/>
            <a:r>
              <a:rPr lang="en-US" sz="1400" dirty="0" smtClean="0">
                <a:solidFill>
                  <a:schemeClr val="bg1"/>
                </a:solidFill>
              </a:rPr>
              <a:t>(USA)</a:t>
            </a:r>
            <a:endParaRPr lang="en-US" sz="1400" dirty="0">
              <a:solidFill>
                <a:schemeClr val="bg1"/>
              </a:solidFill>
            </a:endParaRPr>
          </a:p>
        </p:txBody>
      </p:sp>
      <p:cxnSp>
        <p:nvCxnSpPr>
          <p:cNvPr id="23" name="Straight Connector 22"/>
          <p:cNvCxnSpPr/>
          <p:nvPr/>
        </p:nvCxnSpPr>
        <p:spPr>
          <a:xfrm flipV="1">
            <a:off x="3589803" y="3352972"/>
            <a:ext cx="463761" cy="1629283"/>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188128" y="2119043"/>
            <a:ext cx="717007" cy="786791"/>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730836" y="4986214"/>
            <a:ext cx="1203235" cy="738664"/>
          </a:xfrm>
          <a:prstGeom prst="rect">
            <a:avLst/>
          </a:prstGeom>
          <a:noFill/>
          <a:ln w="9525">
            <a:solidFill>
              <a:schemeClr val="accent6"/>
            </a:solidFill>
          </a:ln>
        </p:spPr>
        <p:txBody>
          <a:bodyPr wrap="square" rtlCol="0">
            <a:spAutoFit/>
          </a:bodyPr>
          <a:lstStyle/>
          <a:p>
            <a:pPr algn="ctr"/>
            <a:r>
              <a:rPr lang="en-US" sz="1400" dirty="0" smtClean="0">
                <a:solidFill>
                  <a:schemeClr val="bg1"/>
                </a:solidFill>
              </a:rPr>
              <a:t>Geberit International  </a:t>
            </a:r>
          </a:p>
          <a:p>
            <a:pPr algn="ctr"/>
            <a:r>
              <a:rPr lang="en-US" sz="1400" dirty="0" smtClean="0">
                <a:solidFill>
                  <a:schemeClr val="bg1"/>
                </a:solidFill>
              </a:rPr>
              <a:t>(Switzerland)</a:t>
            </a:r>
            <a:endParaRPr lang="en-US" sz="1400" dirty="0">
              <a:solidFill>
                <a:schemeClr val="bg1"/>
              </a:solidFill>
            </a:endParaRPr>
          </a:p>
        </p:txBody>
      </p:sp>
      <p:cxnSp>
        <p:nvCxnSpPr>
          <p:cNvPr id="27" name="Straight Connector 26"/>
          <p:cNvCxnSpPr/>
          <p:nvPr/>
        </p:nvCxnSpPr>
        <p:spPr>
          <a:xfrm>
            <a:off x="7335305" y="3352972"/>
            <a:ext cx="789683" cy="1629283"/>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690167" y="3589911"/>
            <a:ext cx="1002904" cy="523220"/>
          </a:xfrm>
          <a:prstGeom prst="rect">
            <a:avLst/>
          </a:prstGeom>
          <a:noFill/>
          <a:ln w="9525">
            <a:solidFill>
              <a:srgbClr val="FF0000"/>
            </a:solidFill>
          </a:ln>
        </p:spPr>
        <p:txBody>
          <a:bodyPr wrap="square" rtlCol="0">
            <a:spAutoFit/>
          </a:bodyPr>
          <a:lstStyle/>
          <a:p>
            <a:pPr algn="ctr"/>
            <a:r>
              <a:rPr lang="en-US" sz="1400" dirty="0" smtClean="0">
                <a:solidFill>
                  <a:schemeClr val="bg1"/>
                </a:solidFill>
              </a:rPr>
              <a:t>Blanco</a:t>
            </a:r>
          </a:p>
          <a:p>
            <a:pPr algn="ctr"/>
            <a:r>
              <a:rPr lang="en-US" sz="1400" dirty="0" smtClean="0">
                <a:solidFill>
                  <a:schemeClr val="bg1"/>
                </a:solidFill>
              </a:rPr>
              <a:t>(Germany)</a:t>
            </a:r>
            <a:endParaRPr lang="en-US" sz="1400" dirty="0">
              <a:solidFill>
                <a:schemeClr val="bg1"/>
              </a:solidFill>
            </a:endParaRPr>
          </a:p>
        </p:txBody>
      </p:sp>
      <p:cxnSp>
        <p:nvCxnSpPr>
          <p:cNvPr id="31" name="Straight Connector 30"/>
          <p:cNvCxnSpPr/>
          <p:nvPr/>
        </p:nvCxnSpPr>
        <p:spPr>
          <a:xfrm flipH="1" flipV="1">
            <a:off x="7490691" y="3187269"/>
            <a:ext cx="2182691" cy="597876"/>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880833" y="3486207"/>
            <a:ext cx="730307" cy="523220"/>
          </a:xfrm>
          <a:prstGeom prst="rect">
            <a:avLst/>
          </a:prstGeom>
          <a:noFill/>
          <a:ln w="9525">
            <a:solidFill>
              <a:schemeClr val="accent5">
                <a:lumMod val="60000"/>
                <a:lumOff val="40000"/>
              </a:schemeClr>
            </a:solidFill>
          </a:ln>
        </p:spPr>
        <p:txBody>
          <a:bodyPr wrap="square" rtlCol="0">
            <a:spAutoFit/>
          </a:bodyPr>
          <a:lstStyle/>
          <a:p>
            <a:pPr algn="ctr"/>
            <a:r>
              <a:rPr lang="en-US" sz="1400" dirty="0" smtClean="0">
                <a:solidFill>
                  <a:schemeClr val="bg1"/>
                </a:solidFill>
              </a:rPr>
              <a:t>Sonia</a:t>
            </a:r>
          </a:p>
          <a:p>
            <a:pPr algn="ctr"/>
            <a:r>
              <a:rPr lang="en-US" sz="1400" dirty="0" smtClean="0">
                <a:solidFill>
                  <a:schemeClr val="bg1"/>
                </a:solidFill>
              </a:rPr>
              <a:t>(Spain)</a:t>
            </a:r>
            <a:endParaRPr lang="en-US" sz="1400" dirty="0">
              <a:solidFill>
                <a:schemeClr val="bg1"/>
              </a:solidFill>
            </a:endParaRPr>
          </a:p>
        </p:txBody>
      </p:sp>
      <p:cxnSp>
        <p:nvCxnSpPr>
          <p:cNvPr id="38" name="Straight Connector 37"/>
          <p:cNvCxnSpPr>
            <a:stCxn id="36" idx="3"/>
          </p:cNvCxnSpPr>
          <p:nvPr/>
        </p:nvCxnSpPr>
        <p:spPr>
          <a:xfrm flipV="1">
            <a:off x="5611140" y="3411072"/>
            <a:ext cx="753126" cy="336745"/>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0220699" y="2214687"/>
            <a:ext cx="973774" cy="523220"/>
          </a:xfrm>
          <a:prstGeom prst="rect">
            <a:avLst/>
          </a:prstGeom>
          <a:noFill/>
          <a:ln w="9525">
            <a:solidFill>
              <a:schemeClr val="accent5">
                <a:lumMod val="75000"/>
              </a:schemeClr>
            </a:solidFill>
          </a:ln>
        </p:spPr>
        <p:txBody>
          <a:bodyPr wrap="square" rtlCol="0">
            <a:spAutoFit/>
          </a:bodyPr>
          <a:lstStyle/>
          <a:p>
            <a:pPr algn="ctr"/>
            <a:r>
              <a:rPr lang="en-US" sz="1400" dirty="0" err="1" smtClean="0">
                <a:solidFill>
                  <a:schemeClr val="bg1"/>
                </a:solidFill>
              </a:rPr>
              <a:t>Viglacera</a:t>
            </a:r>
            <a:endParaRPr lang="en-US" sz="1400" dirty="0" smtClean="0">
              <a:solidFill>
                <a:schemeClr val="bg1"/>
              </a:solidFill>
            </a:endParaRPr>
          </a:p>
          <a:p>
            <a:pPr algn="ctr"/>
            <a:r>
              <a:rPr lang="en-US" sz="1400" dirty="0" smtClean="0">
                <a:solidFill>
                  <a:schemeClr val="bg1"/>
                </a:solidFill>
              </a:rPr>
              <a:t>(Vietnam)</a:t>
            </a:r>
            <a:endParaRPr lang="en-US" sz="1400" dirty="0">
              <a:solidFill>
                <a:schemeClr val="bg1"/>
              </a:solidFill>
            </a:endParaRPr>
          </a:p>
        </p:txBody>
      </p:sp>
      <p:cxnSp>
        <p:nvCxnSpPr>
          <p:cNvPr id="43" name="Straight Connector 42"/>
          <p:cNvCxnSpPr/>
          <p:nvPr/>
        </p:nvCxnSpPr>
        <p:spPr>
          <a:xfrm flipH="1">
            <a:off x="8714623" y="2390409"/>
            <a:ext cx="1504566" cy="383648"/>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689916" y="4892214"/>
            <a:ext cx="730307" cy="738664"/>
          </a:xfrm>
          <a:prstGeom prst="rect">
            <a:avLst/>
          </a:prstGeom>
          <a:noFill/>
          <a:ln w="9525">
            <a:solidFill>
              <a:schemeClr val="tx2">
                <a:lumMod val="40000"/>
                <a:lumOff val="60000"/>
              </a:schemeClr>
            </a:solidFill>
          </a:ln>
        </p:spPr>
        <p:txBody>
          <a:bodyPr wrap="square" rtlCol="0">
            <a:spAutoFit/>
          </a:bodyPr>
          <a:lstStyle/>
          <a:p>
            <a:pPr algn="ctr"/>
            <a:r>
              <a:rPr lang="en-US" sz="1400" dirty="0" err="1" smtClean="0">
                <a:solidFill>
                  <a:schemeClr val="bg1"/>
                </a:solidFill>
              </a:rPr>
              <a:t>Inda</a:t>
            </a:r>
            <a:r>
              <a:rPr lang="en-US" sz="1400" dirty="0" smtClean="0">
                <a:solidFill>
                  <a:schemeClr val="bg1"/>
                </a:solidFill>
              </a:rPr>
              <a:t> S.P.A</a:t>
            </a:r>
          </a:p>
          <a:p>
            <a:pPr algn="ctr"/>
            <a:r>
              <a:rPr lang="en-US" sz="1400" dirty="0" smtClean="0">
                <a:solidFill>
                  <a:schemeClr val="bg1"/>
                </a:solidFill>
              </a:rPr>
              <a:t>(Italy)</a:t>
            </a:r>
            <a:endParaRPr lang="en-US" sz="1400" dirty="0">
              <a:solidFill>
                <a:schemeClr val="bg1"/>
              </a:solidFill>
            </a:endParaRPr>
          </a:p>
        </p:txBody>
      </p:sp>
      <p:cxnSp>
        <p:nvCxnSpPr>
          <p:cNvPr id="46" name="Straight Connector 45"/>
          <p:cNvCxnSpPr>
            <a:endCxn id="45" idx="0"/>
          </p:cNvCxnSpPr>
          <p:nvPr/>
        </p:nvCxnSpPr>
        <p:spPr>
          <a:xfrm flipH="1">
            <a:off x="6055070" y="3352972"/>
            <a:ext cx="628375" cy="1539242"/>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15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15"/>
                                        </p:tgtEl>
                                        <p:attrNameLst>
                                          <p:attrName>r</p:attrName>
                                        </p:attrNameLst>
                                      </p:cBhvr>
                                    </p:animRot>
                                    <p:animRot by="-240000">
                                      <p:cBhvr>
                                        <p:cTn id="15" dur="200" fill="hold">
                                          <p:stCondLst>
                                            <p:cond delay="200"/>
                                          </p:stCondLst>
                                        </p:cTn>
                                        <p:tgtEl>
                                          <p:spTgt spid="15"/>
                                        </p:tgtEl>
                                        <p:attrNameLst>
                                          <p:attrName>r</p:attrName>
                                        </p:attrNameLst>
                                      </p:cBhvr>
                                    </p:animRot>
                                    <p:animRot by="240000">
                                      <p:cBhvr>
                                        <p:cTn id="16" dur="200" fill="hold">
                                          <p:stCondLst>
                                            <p:cond delay="400"/>
                                          </p:stCondLst>
                                        </p:cTn>
                                        <p:tgtEl>
                                          <p:spTgt spid="15"/>
                                        </p:tgtEl>
                                        <p:attrNameLst>
                                          <p:attrName>r</p:attrName>
                                        </p:attrNameLst>
                                      </p:cBhvr>
                                    </p:animRot>
                                    <p:animRot by="-240000">
                                      <p:cBhvr>
                                        <p:cTn id="17" dur="200" fill="hold">
                                          <p:stCondLst>
                                            <p:cond delay="600"/>
                                          </p:stCondLst>
                                        </p:cTn>
                                        <p:tgtEl>
                                          <p:spTgt spid="15"/>
                                        </p:tgtEl>
                                        <p:attrNameLst>
                                          <p:attrName>r</p:attrName>
                                        </p:attrNameLst>
                                      </p:cBhvr>
                                    </p:animRot>
                                    <p:animRot by="120000">
                                      <p:cBhvr>
                                        <p:cTn id="18" dur="200" fill="hold">
                                          <p:stCondLst>
                                            <p:cond delay="800"/>
                                          </p:stCondLst>
                                        </p:cTn>
                                        <p:tgtEl>
                                          <p:spTgt spid="15"/>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8"/>
                                        </p:tgtEl>
                                        <p:attrNameLst>
                                          <p:attrName>r</p:attrName>
                                        </p:attrNameLst>
                                      </p:cBhvr>
                                    </p:animRot>
                                    <p:animRot by="-240000">
                                      <p:cBhvr>
                                        <p:cTn id="23" dur="200" fill="hold">
                                          <p:stCondLst>
                                            <p:cond delay="200"/>
                                          </p:stCondLst>
                                        </p:cTn>
                                        <p:tgtEl>
                                          <p:spTgt spid="18"/>
                                        </p:tgtEl>
                                        <p:attrNameLst>
                                          <p:attrName>r</p:attrName>
                                        </p:attrNameLst>
                                      </p:cBhvr>
                                    </p:animRot>
                                    <p:animRot by="240000">
                                      <p:cBhvr>
                                        <p:cTn id="24" dur="200" fill="hold">
                                          <p:stCondLst>
                                            <p:cond delay="400"/>
                                          </p:stCondLst>
                                        </p:cTn>
                                        <p:tgtEl>
                                          <p:spTgt spid="18"/>
                                        </p:tgtEl>
                                        <p:attrNameLst>
                                          <p:attrName>r</p:attrName>
                                        </p:attrNameLst>
                                      </p:cBhvr>
                                    </p:animRot>
                                    <p:animRot by="-240000">
                                      <p:cBhvr>
                                        <p:cTn id="25" dur="200" fill="hold">
                                          <p:stCondLst>
                                            <p:cond delay="600"/>
                                          </p:stCondLst>
                                        </p:cTn>
                                        <p:tgtEl>
                                          <p:spTgt spid="18"/>
                                        </p:tgtEl>
                                        <p:attrNameLst>
                                          <p:attrName>r</p:attrName>
                                        </p:attrNameLst>
                                      </p:cBhvr>
                                    </p:animRot>
                                    <p:animRot by="120000">
                                      <p:cBhvr>
                                        <p:cTn id="26" dur="200" fill="hold">
                                          <p:stCondLst>
                                            <p:cond delay="800"/>
                                          </p:stCondLst>
                                        </p:cTn>
                                        <p:tgtEl>
                                          <p:spTgt spid="18"/>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grpId="0" nodeType="clickEffect">
                                  <p:stCondLst>
                                    <p:cond delay="0"/>
                                  </p:stCondLst>
                                  <p:childTnLst>
                                    <p:animRot by="120000">
                                      <p:cBhvr>
                                        <p:cTn id="30" dur="100" fill="hold">
                                          <p:stCondLst>
                                            <p:cond delay="0"/>
                                          </p:stCondLst>
                                        </p:cTn>
                                        <p:tgtEl>
                                          <p:spTgt spid="22"/>
                                        </p:tgtEl>
                                        <p:attrNameLst>
                                          <p:attrName>r</p:attrName>
                                        </p:attrNameLst>
                                      </p:cBhvr>
                                    </p:animRot>
                                    <p:animRot by="-240000">
                                      <p:cBhvr>
                                        <p:cTn id="31" dur="200" fill="hold">
                                          <p:stCondLst>
                                            <p:cond delay="200"/>
                                          </p:stCondLst>
                                        </p:cTn>
                                        <p:tgtEl>
                                          <p:spTgt spid="22"/>
                                        </p:tgtEl>
                                        <p:attrNameLst>
                                          <p:attrName>r</p:attrName>
                                        </p:attrNameLst>
                                      </p:cBhvr>
                                    </p:animRot>
                                    <p:animRot by="240000">
                                      <p:cBhvr>
                                        <p:cTn id="32" dur="200" fill="hold">
                                          <p:stCondLst>
                                            <p:cond delay="400"/>
                                          </p:stCondLst>
                                        </p:cTn>
                                        <p:tgtEl>
                                          <p:spTgt spid="22"/>
                                        </p:tgtEl>
                                        <p:attrNameLst>
                                          <p:attrName>r</p:attrName>
                                        </p:attrNameLst>
                                      </p:cBhvr>
                                    </p:animRot>
                                    <p:animRot by="-240000">
                                      <p:cBhvr>
                                        <p:cTn id="33" dur="200" fill="hold">
                                          <p:stCondLst>
                                            <p:cond delay="600"/>
                                          </p:stCondLst>
                                        </p:cTn>
                                        <p:tgtEl>
                                          <p:spTgt spid="22"/>
                                        </p:tgtEl>
                                        <p:attrNameLst>
                                          <p:attrName>r</p:attrName>
                                        </p:attrNameLst>
                                      </p:cBhvr>
                                    </p:animRot>
                                    <p:animRot by="120000">
                                      <p:cBhvr>
                                        <p:cTn id="34" dur="200" fill="hold">
                                          <p:stCondLst>
                                            <p:cond delay="800"/>
                                          </p:stCondLst>
                                        </p:cTn>
                                        <p:tgtEl>
                                          <p:spTgt spid="22"/>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grpId="0" nodeType="clickEffect">
                                  <p:stCondLst>
                                    <p:cond delay="0"/>
                                  </p:stCondLst>
                                  <p:childTnLst>
                                    <p:animRot by="120000">
                                      <p:cBhvr>
                                        <p:cTn id="38" dur="100" fill="hold">
                                          <p:stCondLst>
                                            <p:cond delay="0"/>
                                          </p:stCondLst>
                                        </p:cTn>
                                        <p:tgtEl>
                                          <p:spTgt spid="36"/>
                                        </p:tgtEl>
                                        <p:attrNameLst>
                                          <p:attrName>r</p:attrName>
                                        </p:attrNameLst>
                                      </p:cBhvr>
                                    </p:animRot>
                                    <p:animRot by="-240000">
                                      <p:cBhvr>
                                        <p:cTn id="39" dur="200" fill="hold">
                                          <p:stCondLst>
                                            <p:cond delay="200"/>
                                          </p:stCondLst>
                                        </p:cTn>
                                        <p:tgtEl>
                                          <p:spTgt spid="36"/>
                                        </p:tgtEl>
                                        <p:attrNameLst>
                                          <p:attrName>r</p:attrName>
                                        </p:attrNameLst>
                                      </p:cBhvr>
                                    </p:animRot>
                                    <p:animRot by="240000">
                                      <p:cBhvr>
                                        <p:cTn id="40" dur="200" fill="hold">
                                          <p:stCondLst>
                                            <p:cond delay="400"/>
                                          </p:stCondLst>
                                        </p:cTn>
                                        <p:tgtEl>
                                          <p:spTgt spid="36"/>
                                        </p:tgtEl>
                                        <p:attrNameLst>
                                          <p:attrName>r</p:attrName>
                                        </p:attrNameLst>
                                      </p:cBhvr>
                                    </p:animRot>
                                    <p:animRot by="-240000">
                                      <p:cBhvr>
                                        <p:cTn id="41" dur="200" fill="hold">
                                          <p:stCondLst>
                                            <p:cond delay="600"/>
                                          </p:stCondLst>
                                        </p:cTn>
                                        <p:tgtEl>
                                          <p:spTgt spid="36"/>
                                        </p:tgtEl>
                                        <p:attrNameLst>
                                          <p:attrName>r</p:attrName>
                                        </p:attrNameLst>
                                      </p:cBhvr>
                                    </p:animRot>
                                    <p:animRot by="120000">
                                      <p:cBhvr>
                                        <p:cTn id="42" dur="200" fill="hold">
                                          <p:stCondLst>
                                            <p:cond delay="800"/>
                                          </p:stCondLst>
                                        </p:cTn>
                                        <p:tgtEl>
                                          <p:spTgt spid="36"/>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grpId="0" nodeType="clickEffect">
                                  <p:stCondLst>
                                    <p:cond delay="0"/>
                                  </p:stCondLst>
                                  <p:childTnLst>
                                    <p:animRot by="120000">
                                      <p:cBhvr>
                                        <p:cTn id="46" dur="100" fill="hold">
                                          <p:stCondLst>
                                            <p:cond delay="0"/>
                                          </p:stCondLst>
                                        </p:cTn>
                                        <p:tgtEl>
                                          <p:spTgt spid="45"/>
                                        </p:tgtEl>
                                        <p:attrNameLst>
                                          <p:attrName>r</p:attrName>
                                        </p:attrNameLst>
                                      </p:cBhvr>
                                    </p:animRot>
                                    <p:animRot by="-240000">
                                      <p:cBhvr>
                                        <p:cTn id="47" dur="200" fill="hold">
                                          <p:stCondLst>
                                            <p:cond delay="200"/>
                                          </p:stCondLst>
                                        </p:cTn>
                                        <p:tgtEl>
                                          <p:spTgt spid="45"/>
                                        </p:tgtEl>
                                        <p:attrNameLst>
                                          <p:attrName>r</p:attrName>
                                        </p:attrNameLst>
                                      </p:cBhvr>
                                    </p:animRot>
                                    <p:animRot by="240000">
                                      <p:cBhvr>
                                        <p:cTn id="48" dur="200" fill="hold">
                                          <p:stCondLst>
                                            <p:cond delay="400"/>
                                          </p:stCondLst>
                                        </p:cTn>
                                        <p:tgtEl>
                                          <p:spTgt spid="45"/>
                                        </p:tgtEl>
                                        <p:attrNameLst>
                                          <p:attrName>r</p:attrName>
                                        </p:attrNameLst>
                                      </p:cBhvr>
                                    </p:animRot>
                                    <p:animRot by="-240000">
                                      <p:cBhvr>
                                        <p:cTn id="49" dur="200" fill="hold">
                                          <p:stCondLst>
                                            <p:cond delay="600"/>
                                          </p:stCondLst>
                                        </p:cTn>
                                        <p:tgtEl>
                                          <p:spTgt spid="45"/>
                                        </p:tgtEl>
                                        <p:attrNameLst>
                                          <p:attrName>r</p:attrName>
                                        </p:attrNameLst>
                                      </p:cBhvr>
                                    </p:animRot>
                                    <p:animRot by="120000">
                                      <p:cBhvr>
                                        <p:cTn id="50" dur="200" fill="hold">
                                          <p:stCondLst>
                                            <p:cond delay="800"/>
                                          </p:stCondLst>
                                        </p:cTn>
                                        <p:tgtEl>
                                          <p:spTgt spid="45"/>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32" presetClass="emph" presetSubtype="0" fill="hold" grpId="0" nodeType="clickEffect">
                                  <p:stCondLst>
                                    <p:cond delay="0"/>
                                  </p:st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32" presetClass="emph" presetSubtype="0" fill="hold" grpId="0" nodeType="clickEffect">
                                  <p:stCondLst>
                                    <p:cond delay="0"/>
                                  </p:stCondLst>
                                  <p:childTnLst>
                                    <p:animRot by="120000">
                                      <p:cBhvr>
                                        <p:cTn id="62" dur="100" fill="hold">
                                          <p:stCondLst>
                                            <p:cond delay="0"/>
                                          </p:stCondLst>
                                        </p:cTn>
                                        <p:tgtEl>
                                          <p:spTgt spid="30"/>
                                        </p:tgtEl>
                                        <p:attrNameLst>
                                          <p:attrName>r</p:attrName>
                                        </p:attrNameLst>
                                      </p:cBhvr>
                                    </p:animRot>
                                    <p:animRot by="-240000">
                                      <p:cBhvr>
                                        <p:cTn id="63" dur="200" fill="hold">
                                          <p:stCondLst>
                                            <p:cond delay="200"/>
                                          </p:stCondLst>
                                        </p:cTn>
                                        <p:tgtEl>
                                          <p:spTgt spid="30"/>
                                        </p:tgtEl>
                                        <p:attrNameLst>
                                          <p:attrName>r</p:attrName>
                                        </p:attrNameLst>
                                      </p:cBhvr>
                                    </p:animRot>
                                    <p:animRot by="240000">
                                      <p:cBhvr>
                                        <p:cTn id="64" dur="200" fill="hold">
                                          <p:stCondLst>
                                            <p:cond delay="400"/>
                                          </p:stCondLst>
                                        </p:cTn>
                                        <p:tgtEl>
                                          <p:spTgt spid="30"/>
                                        </p:tgtEl>
                                        <p:attrNameLst>
                                          <p:attrName>r</p:attrName>
                                        </p:attrNameLst>
                                      </p:cBhvr>
                                    </p:animRot>
                                    <p:animRot by="-240000">
                                      <p:cBhvr>
                                        <p:cTn id="65" dur="200" fill="hold">
                                          <p:stCondLst>
                                            <p:cond delay="600"/>
                                          </p:stCondLst>
                                        </p:cTn>
                                        <p:tgtEl>
                                          <p:spTgt spid="30"/>
                                        </p:tgtEl>
                                        <p:attrNameLst>
                                          <p:attrName>r</p:attrName>
                                        </p:attrNameLst>
                                      </p:cBhvr>
                                    </p:animRot>
                                    <p:animRot by="120000">
                                      <p:cBhvr>
                                        <p:cTn id="66" dur="200" fill="hold">
                                          <p:stCondLst>
                                            <p:cond delay="800"/>
                                          </p:stCondLst>
                                        </p:cTn>
                                        <p:tgtEl>
                                          <p:spTgt spid="30"/>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32" presetClass="emph" presetSubtype="0" fill="hold" grpId="0" nodeType="clickEffect">
                                  <p:stCondLst>
                                    <p:cond delay="0"/>
                                  </p:stCondLst>
                                  <p:childTnLst>
                                    <p:animRot by="120000">
                                      <p:cBhvr>
                                        <p:cTn id="70" dur="100" fill="hold">
                                          <p:stCondLst>
                                            <p:cond delay="0"/>
                                          </p:stCondLst>
                                        </p:cTn>
                                        <p:tgtEl>
                                          <p:spTgt spid="42"/>
                                        </p:tgtEl>
                                        <p:attrNameLst>
                                          <p:attrName>r</p:attrName>
                                        </p:attrNameLst>
                                      </p:cBhvr>
                                    </p:animRot>
                                    <p:animRot by="-240000">
                                      <p:cBhvr>
                                        <p:cTn id="71" dur="200" fill="hold">
                                          <p:stCondLst>
                                            <p:cond delay="200"/>
                                          </p:stCondLst>
                                        </p:cTn>
                                        <p:tgtEl>
                                          <p:spTgt spid="42"/>
                                        </p:tgtEl>
                                        <p:attrNameLst>
                                          <p:attrName>r</p:attrName>
                                        </p:attrNameLst>
                                      </p:cBhvr>
                                    </p:animRot>
                                    <p:animRot by="240000">
                                      <p:cBhvr>
                                        <p:cTn id="72" dur="200" fill="hold">
                                          <p:stCondLst>
                                            <p:cond delay="400"/>
                                          </p:stCondLst>
                                        </p:cTn>
                                        <p:tgtEl>
                                          <p:spTgt spid="42"/>
                                        </p:tgtEl>
                                        <p:attrNameLst>
                                          <p:attrName>r</p:attrName>
                                        </p:attrNameLst>
                                      </p:cBhvr>
                                    </p:animRot>
                                    <p:animRot by="-240000">
                                      <p:cBhvr>
                                        <p:cTn id="73" dur="200" fill="hold">
                                          <p:stCondLst>
                                            <p:cond delay="600"/>
                                          </p:stCondLst>
                                        </p:cTn>
                                        <p:tgtEl>
                                          <p:spTgt spid="42"/>
                                        </p:tgtEl>
                                        <p:attrNameLst>
                                          <p:attrName>r</p:attrName>
                                        </p:attrNameLst>
                                      </p:cBhvr>
                                    </p:animRot>
                                    <p:animRot by="120000">
                                      <p:cBhvr>
                                        <p:cTn id="74" dur="200" fill="hold">
                                          <p:stCondLst>
                                            <p:cond delay="800"/>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8" grpId="0" animBg="1"/>
      <p:bldP spid="22" grpId="0" animBg="1"/>
      <p:bldP spid="26" grpId="0" animBg="1"/>
      <p:bldP spid="30" grpId="0" animBg="1"/>
      <p:bldP spid="36" grpId="0" animBg="1"/>
      <p:bldP spid="42"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lowchart: Connector 22"/>
          <p:cNvSpPr/>
          <p:nvPr/>
        </p:nvSpPr>
        <p:spPr>
          <a:xfrm>
            <a:off x="2943935" y="1606421"/>
            <a:ext cx="1489695" cy="1490147"/>
          </a:xfrm>
          <a:prstGeom prst="flowChartConnector">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51951" y="994145"/>
            <a:ext cx="3537527" cy="1052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28">
            <a:extLst>
              <a:ext uri="{FF2B5EF4-FFF2-40B4-BE49-F238E27FC236}">
                <a16:creationId xmlns:a16="http://schemas.microsoft.com/office/drawing/2014/main" xmlns="" id="{593387B2-94DB-8346-ABCF-4F7E0FCE422C}"/>
              </a:ext>
            </a:extLst>
          </p:cNvPr>
          <p:cNvPicPr>
            <a:picLocks noChangeAspect="1"/>
          </p:cNvPicPr>
          <p:nvPr/>
        </p:nvPicPr>
        <p:blipFill>
          <a:blip r:embed="rId3"/>
          <a:stretch>
            <a:fillRect/>
          </a:stretch>
        </p:blipFill>
        <p:spPr>
          <a:xfrm>
            <a:off x="-68094" y="0"/>
            <a:ext cx="12354128" cy="6857999"/>
          </a:xfrm>
          <a:prstGeom prst="rect">
            <a:avLst/>
          </a:prstGeom>
        </p:spPr>
      </p:pic>
      <p:sp>
        <p:nvSpPr>
          <p:cNvPr id="10" name="Rectangle 9"/>
          <p:cNvSpPr/>
          <p:nvPr/>
        </p:nvSpPr>
        <p:spPr>
          <a:xfrm>
            <a:off x="587242" y="0"/>
            <a:ext cx="11203160" cy="68580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87242" y="209315"/>
            <a:ext cx="3001819" cy="523220"/>
          </a:xfrm>
          <a:prstGeom prst="rect">
            <a:avLst/>
          </a:prstGeom>
          <a:noFill/>
        </p:spPr>
        <p:txBody>
          <a:bodyPr wrap="square" rtlCol="0">
            <a:spAutoFit/>
          </a:bodyPr>
          <a:lstStyle/>
          <a:p>
            <a:r>
              <a:rPr lang="en-US" sz="2800" spc="600" dirty="0" smtClean="0">
                <a:solidFill>
                  <a:schemeClr val="bg1"/>
                </a:solidFill>
              </a:rPr>
              <a:t>Product List</a:t>
            </a:r>
            <a:endParaRPr lang="en-US" sz="2800" spc="600" dirty="0">
              <a:solidFill>
                <a:schemeClr val="bg1"/>
              </a:solidFill>
            </a:endParaRPr>
          </a:p>
        </p:txBody>
      </p:sp>
      <p:cxnSp>
        <p:nvCxnSpPr>
          <p:cNvPr id="13" name="Straight Connector 12"/>
          <p:cNvCxnSpPr/>
          <p:nvPr/>
        </p:nvCxnSpPr>
        <p:spPr>
          <a:xfrm>
            <a:off x="692719" y="750617"/>
            <a:ext cx="256771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Flowchart: Connector 25"/>
          <p:cNvSpPr/>
          <p:nvPr/>
        </p:nvSpPr>
        <p:spPr>
          <a:xfrm>
            <a:off x="692719" y="1415453"/>
            <a:ext cx="5200072" cy="5196206"/>
          </a:xfrm>
          <a:prstGeom prst="flowChartConnector">
            <a:avLst/>
          </a:prstGeom>
          <a:solidFill>
            <a:schemeClr val="tx1"/>
          </a:solidFill>
          <a:ln w="412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5440219" y="2039510"/>
            <a:ext cx="3980873" cy="4008582"/>
          </a:xfrm>
          <a:prstGeom prst="flowChartConnector">
            <a:avLst/>
          </a:prstGeom>
          <a:solidFill>
            <a:schemeClr val="tx1"/>
          </a:solidFill>
          <a:ln w="412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9181130" y="2776259"/>
            <a:ext cx="2609272" cy="2472660"/>
          </a:xfrm>
          <a:prstGeom prst="flowChartConnector">
            <a:avLst/>
          </a:prstGeom>
          <a:solidFill>
            <a:schemeClr val="tx1"/>
          </a:solidFill>
          <a:ln w="412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76574" y="2170545"/>
            <a:ext cx="3326455" cy="4154984"/>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chemeClr val="bg1"/>
                </a:solidFill>
              </a:rPr>
              <a:t>Metering / Proximatic</a:t>
            </a:r>
          </a:p>
          <a:p>
            <a:pPr marL="285750" indent="-285750">
              <a:buFont typeface="Arial" panose="020B0604020202020204" pitchFamily="34" charset="0"/>
              <a:buChar char="•"/>
            </a:pPr>
            <a:r>
              <a:rPr lang="en-US" sz="1200" dirty="0">
                <a:solidFill>
                  <a:schemeClr val="bg1"/>
                </a:solidFill>
              </a:rPr>
              <a:t> In-wall Valves</a:t>
            </a:r>
          </a:p>
          <a:p>
            <a:pPr marL="285750" indent="-285750">
              <a:buFont typeface="Arial" panose="020B0604020202020204" pitchFamily="34" charset="0"/>
              <a:buChar char="•"/>
            </a:pPr>
            <a:r>
              <a:rPr lang="en-US" sz="1200" dirty="0">
                <a:solidFill>
                  <a:schemeClr val="bg1"/>
                </a:solidFill>
              </a:rPr>
              <a:t>Two-handle Widespread Lavatory </a:t>
            </a:r>
          </a:p>
          <a:p>
            <a:pPr marL="285750" indent="-285750">
              <a:buFont typeface="Arial" panose="020B0604020202020204" pitchFamily="34" charset="0"/>
              <a:buChar char="•"/>
            </a:pPr>
            <a:r>
              <a:rPr lang="en-US" sz="1200" dirty="0">
                <a:solidFill>
                  <a:schemeClr val="bg1"/>
                </a:solidFill>
              </a:rPr>
              <a:t>Two-handle Centerset Lavatory </a:t>
            </a:r>
          </a:p>
          <a:p>
            <a:pPr marL="285750" indent="-285750">
              <a:buFont typeface="Arial" panose="020B0604020202020204" pitchFamily="34" charset="0"/>
              <a:buChar char="•"/>
            </a:pPr>
            <a:r>
              <a:rPr lang="en-US" sz="1200" dirty="0">
                <a:solidFill>
                  <a:schemeClr val="bg1"/>
                </a:solidFill>
              </a:rPr>
              <a:t>Two-handle Kitchen/Bar</a:t>
            </a:r>
          </a:p>
          <a:p>
            <a:pPr marL="285750" indent="-285750">
              <a:buFont typeface="Arial" panose="020B0604020202020204" pitchFamily="34" charset="0"/>
              <a:buChar char="•"/>
            </a:pPr>
            <a:r>
              <a:rPr lang="en-US" sz="1200" dirty="0">
                <a:solidFill>
                  <a:schemeClr val="bg1"/>
                </a:solidFill>
              </a:rPr>
              <a:t>Wall-mount Utility </a:t>
            </a:r>
          </a:p>
          <a:p>
            <a:pPr marL="285750" indent="-285750">
              <a:buFont typeface="Arial" panose="020B0604020202020204" pitchFamily="34" charset="0"/>
              <a:buChar char="•"/>
            </a:pPr>
            <a:r>
              <a:rPr lang="en-US" sz="1200" dirty="0">
                <a:solidFill>
                  <a:schemeClr val="bg1"/>
                </a:solidFill>
              </a:rPr>
              <a:t>Bedpan Cleansers</a:t>
            </a:r>
          </a:p>
          <a:p>
            <a:pPr marL="285750" indent="-285750">
              <a:buFont typeface="Arial" panose="020B0604020202020204" pitchFamily="34" charset="0"/>
              <a:buChar char="•"/>
            </a:pPr>
            <a:r>
              <a:rPr lang="en-US" sz="1200" dirty="0">
                <a:solidFill>
                  <a:schemeClr val="bg1"/>
                </a:solidFill>
              </a:rPr>
              <a:t>Pedal Valves/Vacuum Breakers </a:t>
            </a:r>
          </a:p>
          <a:p>
            <a:pPr marL="285750" indent="-285750">
              <a:buFont typeface="Arial" panose="020B0604020202020204" pitchFamily="34" charset="0"/>
              <a:buChar char="•"/>
            </a:pPr>
            <a:r>
              <a:rPr lang="en-US" sz="1200" dirty="0">
                <a:solidFill>
                  <a:schemeClr val="bg1"/>
                </a:solidFill>
              </a:rPr>
              <a:t>Electronic/Thermostatic </a:t>
            </a:r>
          </a:p>
          <a:p>
            <a:pPr marL="285750" indent="-285750">
              <a:buFont typeface="Arial" panose="020B0604020202020204" pitchFamily="34" charset="0"/>
              <a:buChar char="•"/>
            </a:pPr>
            <a:r>
              <a:rPr lang="en-US" sz="1200" dirty="0">
                <a:solidFill>
                  <a:schemeClr val="bg1"/>
                </a:solidFill>
              </a:rPr>
              <a:t>Pressure Balance Bath/Shower </a:t>
            </a:r>
          </a:p>
          <a:p>
            <a:pPr marL="285750" indent="-285750">
              <a:buFont typeface="Arial" panose="020B0604020202020204" pitchFamily="34" charset="0"/>
              <a:buChar char="•"/>
            </a:pPr>
            <a:r>
              <a:rPr lang="en-US" sz="1200" dirty="0">
                <a:solidFill>
                  <a:schemeClr val="bg1"/>
                </a:solidFill>
              </a:rPr>
              <a:t>Single Control Bath/Shower</a:t>
            </a:r>
          </a:p>
          <a:p>
            <a:pPr marL="285750" indent="-285750">
              <a:buFont typeface="Arial" panose="020B0604020202020204" pitchFamily="34" charset="0"/>
              <a:buChar char="•"/>
            </a:pPr>
            <a:r>
              <a:rPr lang="en-US" sz="1200" dirty="0">
                <a:solidFill>
                  <a:schemeClr val="bg1"/>
                </a:solidFill>
              </a:rPr>
              <a:t>Two and Three-handle In-wall Bath/Shower </a:t>
            </a:r>
          </a:p>
          <a:p>
            <a:pPr marL="285750" indent="-285750">
              <a:buFont typeface="Arial" panose="020B0604020202020204" pitchFamily="34" charset="0"/>
              <a:buChar char="•"/>
            </a:pPr>
            <a:r>
              <a:rPr lang="en-US" sz="1200" dirty="0">
                <a:solidFill>
                  <a:schemeClr val="bg1"/>
                </a:solidFill>
              </a:rPr>
              <a:t>Two-handle Deck Mount Tub Fillers</a:t>
            </a:r>
          </a:p>
          <a:p>
            <a:pPr marL="285750" indent="-285750">
              <a:buFont typeface="Arial" panose="020B0604020202020204" pitchFamily="34" charset="0"/>
              <a:buChar char="•"/>
            </a:pPr>
            <a:r>
              <a:rPr lang="en-US" sz="1200" dirty="0">
                <a:solidFill>
                  <a:schemeClr val="bg1"/>
                </a:solidFill>
              </a:rPr>
              <a:t>Single Control Lavatory</a:t>
            </a:r>
          </a:p>
          <a:p>
            <a:pPr marL="285750" indent="-285750">
              <a:buFont typeface="Arial" panose="020B0604020202020204" pitchFamily="34" charset="0"/>
              <a:buChar char="•"/>
            </a:pPr>
            <a:r>
              <a:rPr lang="en-US" sz="1200" dirty="0">
                <a:solidFill>
                  <a:schemeClr val="bg1"/>
                </a:solidFill>
              </a:rPr>
              <a:t>Two-handle Widespread Lavatory</a:t>
            </a:r>
          </a:p>
          <a:p>
            <a:pPr marL="285750" indent="-285750">
              <a:buFont typeface="Arial" panose="020B0604020202020204" pitchFamily="34" charset="0"/>
              <a:buChar char="•"/>
            </a:pPr>
            <a:r>
              <a:rPr lang="en-US" sz="1200" dirty="0">
                <a:solidFill>
                  <a:schemeClr val="bg1"/>
                </a:solidFill>
              </a:rPr>
              <a:t>Two-</a:t>
            </a:r>
            <a:r>
              <a:rPr lang="en-US" sz="1200" dirty="0" err="1">
                <a:solidFill>
                  <a:schemeClr val="bg1"/>
                </a:solidFill>
              </a:rPr>
              <a:t>handleCenterset</a:t>
            </a:r>
            <a:r>
              <a:rPr lang="en-US" sz="1200" dirty="0">
                <a:solidFill>
                  <a:schemeClr val="bg1"/>
                </a:solidFill>
              </a:rPr>
              <a:t>/</a:t>
            </a:r>
            <a:r>
              <a:rPr lang="en-US" sz="1200" dirty="0" err="1">
                <a:solidFill>
                  <a:schemeClr val="bg1"/>
                </a:solidFill>
              </a:rPr>
              <a:t>SinglePostLavatory</a:t>
            </a:r>
            <a:r>
              <a:rPr lang="en-US" sz="1200" dirty="0">
                <a:solidFill>
                  <a:schemeClr val="bg1"/>
                </a:solidFill>
              </a:rPr>
              <a:t> </a:t>
            </a:r>
          </a:p>
          <a:p>
            <a:pPr marL="285750" indent="-285750">
              <a:buFont typeface="Arial" panose="020B0604020202020204" pitchFamily="34" charset="0"/>
              <a:buChar char="•"/>
            </a:pPr>
            <a:r>
              <a:rPr lang="en-US" sz="1200" dirty="0">
                <a:solidFill>
                  <a:schemeClr val="bg1"/>
                </a:solidFill>
              </a:rPr>
              <a:t>Single Control Kitchen</a:t>
            </a:r>
          </a:p>
          <a:p>
            <a:pPr marL="285750" indent="-285750">
              <a:buFont typeface="Arial" panose="020B0604020202020204" pitchFamily="34" charset="0"/>
              <a:buChar char="•"/>
            </a:pPr>
            <a:r>
              <a:rPr lang="en-US" sz="1200" dirty="0">
                <a:solidFill>
                  <a:schemeClr val="bg1"/>
                </a:solidFill>
              </a:rPr>
              <a:t>Two-handle Kitchen</a:t>
            </a:r>
          </a:p>
          <a:p>
            <a:pPr marL="285750" indent="-285750">
              <a:buFont typeface="Arial" panose="020B0604020202020204" pitchFamily="34" charset="0"/>
              <a:buChar char="•"/>
            </a:pPr>
            <a:r>
              <a:rPr lang="en-US" sz="1200" dirty="0">
                <a:solidFill>
                  <a:schemeClr val="bg1"/>
                </a:solidFill>
              </a:rPr>
              <a:t>Specialty Faucets (Bar, Pantry, and Laundry)</a:t>
            </a:r>
          </a:p>
          <a:p>
            <a:pPr marL="285750" indent="-285750">
              <a:buFont typeface="Arial" panose="020B0604020202020204" pitchFamily="34" charset="0"/>
              <a:buChar char="•"/>
            </a:pPr>
            <a:r>
              <a:rPr lang="en-US" sz="1200" dirty="0">
                <a:solidFill>
                  <a:schemeClr val="bg1"/>
                </a:solidFill>
              </a:rPr>
              <a:t>Bidet Faucets</a:t>
            </a:r>
          </a:p>
          <a:p>
            <a:pPr marL="285750" indent="-285750">
              <a:buFont typeface="Arial" panose="020B0604020202020204" pitchFamily="34" charset="0"/>
              <a:buChar char="•"/>
            </a:pPr>
            <a:r>
              <a:rPr lang="en-US" sz="1200" dirty="0">
                <a:solidFill>
                  <a:schemeClr val="bg1"/>
                </a:solidFill>
              </a:rPr>
              <a:t>Commercial/Institutional </a:t>
            </a:r>
            <a:r>
              <a:rPr lang="en-US" sz="1200" dirty="0" smtClean="0">
                <a:solidFill>
                  <a:schemeClr val="bg1"/>
                </a:solidFill>
              </a:rPr>
              <a:t>Faucets</a:t>
            </a:r>
            <a:endParaRPr lang="en-US" sz="1200" dirty="0">
              <a:solidFill>
                <a:schemeClr val="bg1"/>
              </a:solidFill>
            </a:endParaRPr>
          </a:p>
          <a:p>
            <a:endParaRPr lang="en-US" sz="1200" dirty="0">
              <a:solidFill>
                <a:schemeClr val="bg1"/>
              </a:solidFill>
            </a:endParaRPr>
          </a:p>
        </p:txBody>
      </p:sp>
      <p:sp>
        <p:nvSpPr>
          <p:cNvPr id="6" name="TextBox 5"/>
          <p:cNvSpPr txBox="1"/>
          <p:nvPr/>
        </p:nvSpPr>
        <p:spPr>
          <a:xfrm>
            <a:off x="2567700" y="1739539"/>
            <a:ext cx="1450109" cy="369332"/>
          </a:xfrm>
          <a:prstGeom prst="rect">
            <a:avLst/>
          </a:prstGeom>
          <a:noFill/>
        </p:spPr>
        <p:txBody>
          <a:bodyPr wrap="square" rtlCol="0">
            <a:spAutoFit/>
          </a:bodyPr>
          <a:lstStyle/>
          <a:p>
            <a:r>
              <a:rPr lang="en-US" b="1" u="sng" dirty="0" smtClean="0">
                <a:solidFill>
                  <a:schemeClr val="bg1"/>
                </a:solidFill>
              </a:rPr>
              <a:t>Brassware</a:t>
            </a:r>
            <a:r>
              <a:rPr lang="en-US" u="sng" dirty="0" smtClean="0">
                <a:solidFill>
                  <a:schemeClr val="bg1"/>
                </a:solidFill>
              </a:rPr>
              <a:t> :</a:t>
            </a:r>
            <a:endParaRPr lang="en-US" b="1" u="sng" dirty="0">
              <a:solidFill>
                <a:schemeClr val="bg1"/>
              </a:solidFill>
            </a:endParaRPr>
          </a:p>
        </p:txBody>
      </p:sp>
      <p:sp>
        <p:nvSpPr>
          <p:cNvPr id="9" name="TextBox 8"/>
          <p:cNvSpPr txBox="1"/>
          <p:nvPr/>
        </p:nvSpPr>
        <p:spPr>
          <a:xfrm>
            <a:off x="6479689" y="3208357"/>
            <a:ext cx="2466109" cy="2031325"/>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chemeClr val="bg1"/>
                </a:solidFill>
              </a:rPr>
              <a:t>Pedestal Lavatories </a:t>
            </a:r>
          </a:p>
          <a:p>
            <a:pPr marL="285750" indent="-285750">
              <a:buFont typeface="Arial" panose="020B0604020202020204" pitchFamily="34" charset="0"/>
              <a:buChar char="•"/>
            </a:pPr>
            <a:r>
              <a:rPr lang="en-US" sz="1200" dirty="0">
                <a:solidFill>
                  <a:schemeClr val="bg1"/>
                </a:solidFill>
              </a:rPr>
              <a:t>Countertop Lavatories</a:t>
            </a:r>
          </a:p>
          <a:p>
            <a:pPr marL="285750" indent="-285750">
              <a:buFont typeface="Arial" panose="020B0604020202020204" pitchFamily="34" charset="0"/>
              <a:buChar char="•"/>
            </a:pPr>
            <a:r>
              <a:rPr lang="en-US" sz="1200" dirty="0">
                <a:solidFill>
                  <a:schemeClr val="bg1"/>
                </a:solidFill>
              </a:rPr>
              <a:t>Wall Hung Lavatories </a:t>
            </a:r>
          </a:p>
          <a:p>
            <a:pPr marL="285750" indent="-285750">
              <a:buFont typeface="Arial" panose="020B0604020202020204" pitchFamily="34" charset="0"/>
              <a:buChar char="•"/>
            </a:pPr>
            <a:r>
              <a:rPr lang="en-US" sz="1200" dirty="0">
                <a:solidFill>
                  <a:schemeClr val="bg1"/>
                </a:solidFill>
              </a:rPr>
              <a:t>Bidets</a:t>
            </a:r>
          </a:p>
          <a:p>
            <a:pPr marL="285750" indent="-285750">
              <a:buFont typeface="Arial" panose="020B0604020202020204" pitchFamily="34" charset="0"/>
              <a:buChar char="•"/>
            </a:pPr>
            <a:r>
              <a:rPr lang="en-US" sz="1200" dirty="0">
                <a:solidFill>
                  <a:schemeClr val="bg1"/>
                </a:solidFill>
              </a:rPr>
              <a:t>Toilets-One Piece </a:t>
            </a:r>
          </a:p>
          <a:p>
            <a:pPr marL="285750" indent="-285750">
              <a:buFont typeface="Arial" panose="020B0604020202020204" pitchFamily="34" charset="0"/>
              <a:buChar char="•"/>
            </a:pPr>
            <a:r>
              <a:rPr lang="en-US" sz="1200" dirty="0">
                <a:solidFill>
                  <a:schemeClr val="bg1"/>
                </a:solidFill>
              </a:rPr>
              <a:t>Toilets-Two Piece</a:t>
            </a:r>
          </a:p>
          <a:p>
            <a:pPr marL="285750" indent="-285750">
              <a:buFont typeface="Arial" panose="020B0604020202020204" pitchFamily="34" charset="0"/>
              <a:buChar char="•"/>
            </a:pPr>
            <a:r>
              <a:rPr lang="en-US" sz="1200" dirty="0">
                <a:solidFill>
                  <a:schemeClr val="bg1"/>
                </a:solidFill>
              </a:rPr>
              <a:t>Toilets (Commercial) </a:t>
            </a:r>
          </a:p>
          <a:p>
            <a:pPr marL="285750" indent="-285750">
              <a:buFont typeface="Arial" panose="020B0604020202020204" pitchFamily="34" charset="0"/>
              <a:buChar char="•"/>
            </a:pPr>
            <a:r>
              <a:rPr lang="en-US" sz="1200" dirty="0">
                <a:solidFill>
                  <a:schemeClr val="bg1"/>
                </a:solidFill>
              </a:rPr>
              <a:t>Urinals</a:t>
            </a:r>
          </a:p>
          <a:p>
            <a:pPr marL="285750" indent="-285750">
              <a:buFont typeface="Arial" panose="020B0604020202020204" pitchFamily="34" charset="0"/>
              <a:buChar char="•"/>
            </a:pPr>
            <a:r>
              <a:rPr lang="en-US" sz="1200" dirty="0">
                <a:solidFill>
                  <a:schemeClr val="bg1"/>
                </a:solidFill>
              </a:rPr>
              <a:t>Institutional</a:t>
            </a:r>
          </a:p>
          <a:p>
            <a:endParaRPr lang="en-US" dirty="0">
              <a:solidFill>
                <a:schemeClr val="bg1"/>
              </a:solidFill>
            </a:endParaRPr>
          </a:p>
        </p:txBody>
      </p:sp>
      <p:sp>
        <p:nvSpPr>
          <p:cNvPr id="29" name="TextBox 28"/>
          <p:cNvSpPr txBox="1"/>
          <p:nvPr/>
        </p:nvSpPr>
        <p:spPr>
          <a:xfrm>
            <a:off x="6705600" y="2591593"/>
            <a:ext cx="1699491" cy="646331"/>
          </a:xfrm>
          <a:prstGeom prst="rect">
            <a:avLst/>
          </a:prstGeom>
          <a:noFill/>
        </p:spPr>
        <p:txBody>
          <a:bodyPr wrap="square" rtlCol="0">
            <a:spAutoFit/>
          </a:bodyPr>
          <a:lstStyle/>
          <a:p>
            <a:r>
              <a:rPr lang="en-US" b="1" u="sng" dirty="0">
                <a:solidFill>
                  <a:schemeClr val="bg1"/>
                </a:solidFill>
              </a:rPr>
              <a:t>Vitreous </a:t>
            </a:r>
            <a:r>
              <a:rPr lang="en-US" b="1" u="sng" dirty="0" smtClean="0">
                <a:solidFill>
                  <a:schemeClr val="bg1"/>
                </a:solidFill>
              </a:rPr>
              <a:t>China :</a:t>
            </a:r>
            <a:endParaRPr lang="en-US" b="1" u="sng" dirty="0">
              <a:solidFill>
                <a:schemeClr val="bg1"/>
              </a:solidFill>
            </a:endParaRPr>
          </a:p>
          <a:p>
            <a:endParaRPr lang="en-US" b="1" u="sng" dirty="0">
              <a:solidFill>
                <a:schemeClr val="bg1"/>
              </a:solidFill>
            </a:endParaRPr>
          </a:p>
        </p:txBody>
      </p:sp>
      <p:sp>
        <p:nvSpPr>
          <p:cNvPr id="30" name="TextBox 29"/>
          <p:cNvSpPr txBox="1"/>
          <p:nvPr/>
        </p:nvSpPr>
        <p:spPr>
          <a:xfrm>
            <a:off x="9712105" y="3854687"/>
            <a:ext cx="2466109" cy="738664"/>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chemeClr val="bg1"/>
                </a:solidFill>
              </a:rPr>
              <a:t>Whirlpools/Bathtubs</a:t>
            </a:r>
          </a:p>
          <a:p>
            <a:pPr marL="285750" indent="-285750">
              <a:buFont typeface="Arial" panose="020B0604020202020204" pitchFamily="34" charset="0"/>
              <a:buChar char="•"/>
            </a:pPr>
            <a:r>
              <a:rPr lang="en-US" sz="1200" dirty="0">
                <a:solidFill>
                  <a:schemeClr val="bg1"/>
                </a:solidFill>
              </a:rPr>
              <a:t> Showers Trays</a:t>
            </a:r>
          </a:p>
          <a:p>
            <a:endParaRPr lang="en-US" dirty="0">
              <a:solidFill>
                <a:schemeClr val="bg1"/>
              </a:solidFill>
            </a:endParaRPr>
          </a:p>
        </p:txBody>
      </p:sp>
      <p:sp>
        <p:nvSpPr>
          <p:cNvPr id="31" name="TextBox 30"/>
          <p:cNvSpPr txBox="1"/>
          <p:nvPr/>
        </p:nvSpPr>
        <p:spPr>
          <a:xfrm>
            <a:off x="9764065" y="3101765"/>
            <a:ext cx="1699491" cy="646331"/>
          </a:xfrm>
          <a:prstGeom prst="rect">
            <a:avLst/>
          </a:prstGeom>
          <a:noFill/>
        </p:spPr>
        <p:txBody>
          <a:bodyPr wrap="square" rtlCol="0">
            <a:spAutoFit/>
          </a:bodyPr>
          <a:lstStyle/>
          <a:p>
            <a:r>
              <a:rPr lang="en-US" b="1" dirty="0" smtClean="0">
                <a:solidFill>
                  <a:schemeClr val="bg1"/>
                </a:solidFill>
              </a:rPr>
              <a:t>      </a:t>
            </a:r>
            <a:r>
              <a:rPr lang="en-US" b="1" u="sng" dirty="0" smtClean="0">
                <a:solidFill>
                  <a:schemeClr val="bg1"/>
                </a:solidFill>
              </a:rPr>
              <a:t>Acrylics:</a:t>
            </a:r>
            <a:endParaRPr lang="en-US" b="1" u="sng" dirty="0">
              <a:solidFill>
                <a:schemeClr val="bg1"/>
              </a:solidFill>
            </a:endParaRPr>
          </a:p>
          <a:p>
            <a:endParaRPr lang="en-US" b="1" u="sng" dirty="0">
              <a:solidFill>
                <a:schemeClr val="bg1"/>
              </a:solidFill>
            </a:endParaRPr>
          </a:p>
        </p:txBody>
      </p:sp>
    </p:spTree>
    <p:extLst>
      <p:ext uri="{BB962C8B-B14F-4D97-AF65-F5344CB8AC3E}">
        <p14:creationId xmlns:p14="http://schemas.microsoft.com/office/powerpoint/2010/main" val="382808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1000"/>
                                        <p:tgtEl>
                                          <p:spTgt spid="28"/>
                                        </p:tgtEl>
                                      </p:cBhvr>
                                    </p:animEffect>
                                    <p:anim calcmode="lin" valueType="num">
                                      <p:cBhvr>
                                        <p:cTn id="39" dur="1000" fill="hold"/>
                                        <p:tgtEl>
                                          <p:spTgt spid="28"/>
                                        </p:tgtEl>
                                        <p:attrNameLst>
                                          <p:attrName>ppt_x</p:attrName>
                                        </p:attrNameLst>
                                      </p:cBhvr>
                                      <p:tavLst>
                                        <p:tav tm="0">
                                          <p:val>
                                            <p:strVal val="#ppt_x"/>
                                          </p:val>
                                        </p:tav>
                                        <p:tav tm="100000">
                                          <p:val>
                                            <p:strVal val="#ppt_x"/>
                                          </p:val>
                                        </p:tav>
                                      </p:tavLst>
                                    </p:anim>
                                    <p:anim calcmode="lin" valueType="num">
                                      <p:cBhvr>
                                        <p:cTn id="4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5" grpId="0"/>
      <p:bldP spid="6" grpId="0"/>
      <p:bldP spid="9" grpId="0"/>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lowchart: Connector 22"/>
          <p:cNvSpPr/>
          <p:nvPr/>
        </p:nvSpPr>
        <p:spPr>
          <a:xfrm>
            <a:off x="2943935" y="1606421"/>
            <a:ext cx="1489695" cy="1490147"/>
          </a:xfrm>
          <a:prstGeom prst="flowChartConnector">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51951" y="994145"/>
            <a:ext cx="3537527" cy="1052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28">
            <a:extLst>
              <a:ext uri="{FF2B5EF4-FFF2-40B4-BE49-F238E27FC236}">
                <a16:creationId xmlns:a16="http://schemas.microsoft.com/office/drawing/2014/main" xmlns="" id="{593387B2-94DB-8346-ABCF-4F7E0FCE422C}"/>
              </a:ext>
            </a:extLst>
          </p:cNvPr>
          <p:cNvPicPr>
            <a:picLocks noChangeAspect="1"/>
          </p:cNvPicPr>
          <p:nvPr/>
        </p:nvPicPr>
        <p:blipFill>
          <a:blip r:embed="rId3"/>
          <a:stretch>
            <a:fillRect/>
          </a:stretch>
        </p:blipFill>
        <p:spPr>
          <a:xfrm>
            <a:off x="-97277" y="0"/>
            <a:ext cx="12402766" cy="6857999"/>
          </a:xfrm>
          <a:prstGeom prst="rect">
            <a:avLst/>
          </a:prstGeom>
        </p:spPr>
      </p:pic>
      <p:sp>
        <p:nvSpPr>
          <p:cNvPr id="10" name="Rectangle 9"/>
          <p:cNvSpPr/>
          <p:nvPr/>
        </p:nvSpPr>
        <p:spPr>
          <a:xfrm>
            <a:off x="668626" y="0"/>
            <a:ext cx="11052649" cy="68580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2976" y="209315"/>
            <a:ext cx="3001819" cy="523220"/>
          </a:xfrm>
          <a:prstGeom prst="rect">
            <a:avLst/>
          </a:prstGeom>
          <a:noFill/>
        </p:spPr>
        <p:txBody>
          <a:bodyPr wrap="square" rtlCol="0">
            <a:spAutoFit/>
          </a:bodyPr>
          <a:lstStyle/>
          <a:p>
            <a:r>
              <a:rPr lang="en-US" sz="2800" spc="600" dirty="0" smtClean="0">
                <a:solidFill>
                  <a:schemeClr val="bg1"/>
                </a:solidFill>
              </a:rPr>
              <a:t>Product List</a:t>
            </a:r>
            <a:endParaRPr lang="en-US" sz="2800" spc="600" dirty="0">
              <a:solidFill>
                <a:schemeClr val="bg1"/>
              </a:solidFill>
            </a:endParaRPr>
          </a:p>
        </p:txBody>
      </p:sp>
      <p:cxnSp>
        <p:nvCxnSpPr>
          <p:cNvPr id="13" name="Straight Connector 12"/>
          <p:cNvCxnSpPr/>
          <p:nvPr/>
        </p:nvCxnSpPr>
        <p:spPr>
          <a:xfrm>
            <a:off x="-97277" y="753312"/>
            <a:ext cx="256771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Flowchart: Connector 25"/>
          <p:cNvSpPr/>
          <p:nvPr/>
        </p:nvSpPr>
        <p:spPr>
          <a:xfrm>
            <a:off x="668627" y="1455211"/>
            <a:ext cx="3981823" cy="3824951"/>
          </a:xfrm>
          <a:prstGeom prst="flowChartConnector">
            <a:avLst/>
          </a:prstGeom>
          <a:solidFill>
            <a:schemeClr val="tx1"/>
          </a:solid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4197785" y="2349683"/>
            <a:ext cx="3980873" cy="4008582"/>
          </a:xfrm>
          <a:prstGeom prst="flowChartConnector">
            <a:avLst/>
          </a:prstGeom>
          <a:solidFill>
            <a:schemeClr val="tx1"/>
          </a:solidFill>
          <a:ln w="412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65400" y="2793628"/>
            <a:ext cx="3326455" cy="1754326"/>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solidFill>
                  <a:schemeClr val="bg1"/>
                </a:solidFill>
              </a:rPr>
              <a:t>Ash </a:t>
            </a:r>
            <a:r>
              <a:rPr lang="en-US" sz="1200" dirty="0">
                <a:solidFill>
                  <a:schemeClr val="bg1"/>
                </a:solidFill>
              </a:rPr>
              <a:t>Trays</a:t>
            </a:r>
          </a:p>
          <a:p>
            <a:pPr marL="171450" indent="-171450">
              <a:buFont typeface="Arial" panose="020B0604020202020204" pitchFamily="34" charset="0"/>
              <a:buChar char="•"/>
            </a:pPr>
            <a:r>
              <a:rPr lang="en-US" sz="1200" dirty="0">
                <a:solidFill>
                  <a:schemeClr val="bg1"/>
                </a:solidFill>
              </a:rPr>
              <a:t>Bar Soap Holders Facial</a:t>
            </a:r>
          </a:p>
          <a:p>
            <a:pPr marL="171450" indent="-171450">
              <a:buFont typeface="Arial" panose="020B0604020202020204" pitchFamily="34" charset="0"/>
              <a:buChar char="•"/>
            </a:pPr>
            <a:r>
              <a:rPr lang="en-US" sz="1200" dirty="0">
                <a:solidFill>
                  <a:schemeClr val="bg1"/>
                </a:solidFill>
              </a:rPr>
              <a:t>Tissue Dispensers Hooks</a:t>
            </a:r>
          </a:p>
          <a:p>
            <a:pPr marL="171450" indent="-171450">
              <a:buFont typeface="Arial" panose="020B0604020202020204" pitchFamily="34" charset="0"/>
              <a:buChar char="•"/>
            </a:pPr>
            <a:r>
              <a:rPr lang="en-US" sz="1200" dirty="0">
                <a:solidFill>
                  <a:schemeClr val="bg1"/>
                </a:solidFill>
              </a:rPr>
              <a:t>Medicine Cabinets Shelves</a:t>
            </a:r>
          </a:p>
          <a:p>
            <a:pPr marL="171450" indent="-171450">
              <a:buFont typeface="Arial" panose="020B0604020202020204" pitchFamily="34" charset="0"/>
              <a:buChar char="•"/>
            </a:pPr>
            <a:r>
              <a:rPr lang="en-US" sz="1200" dirty="0">
                <a:solidFill>
                  <a:schemeClr val="bg1"/>
                </a:solidFill>
              </a:rPr>
              <a:t>Shower Curtains </a:t>
            </a:r>
            <a:endParaRPr lang="en-US" sz="1200" dirty="0" smtClean="0">
              <a:solidFill>
                <a:schemeClr val="bg1"/>
              </a:solidFill>
            </a:endParaRPr>
          </a:p>
          <a:p>
            <a:pPr marL="171450" indent="-171450">
              <a:buFont typeface="Arial" panose="020B0604020202020204" pitchFamily="34" charset="0"/>
              <a:buChar char="•"/>
            </a:pPr>
            <a:r>
              <a:rPr lang="en-US" sz="1200" dirty="0" smtClean="0">
                <a:solidFill>
                  <a:schemeClr val="bg1"/>
                </a:solidFill>
              </a:rPr>
              <a:t>Shower </a:t>
            </a:r>
            <a:r>
              <a:rPr lang="en-US" sz="1200" dirty="0">
                <a:solidFill>
                  <a:schemeClr val="bg1"/>
                </a:solidFill>
              </a:rPr>
              <a:t>Curtain Rods Shower </a:t>
            </a:r>
            <a:endParaRPr lang="en-US" sz="1200" dirty="0" smtClean="0">
              <a:solidFill>
                <a:schemeClr val="bg1"/>
              </a:solidFill>
            </a:endParaRPr>
          </a:p>
          <a:p>
            <a:pPr marL="171450" indent="-171450">
              <a:buFont typeface="Arial" panose="020B0604020202020204" pitchFamily="34" charset="0"/>
              <a:buChar char="•"/>
            </a:pPr>
            <a:r>
              <a:rPr lang="en-US" sz="1200" dirty="0" smtClean="0">
                <a:solidFill>
                  <a:schemeClr val="bg1"/>
                </a:solidFill>
              </a:rPr>
              <a:t>Curtain </a:t>
            </a:r>
            <a:r>
              <a:rPr lang="en-US" sz="1200" dirty="0">
                <a:solidFill>
                  <a:schemeClr val="bg1"/>
                </a:solidFill>
              </a:rPr>
              <a:t>Shower Seats</a:t>
            </a:r>
          </a:p>
          <a:p>
            <a:pPr marL="171450" indent="-171450">
              <a:buFont typeface="Arial" panose="020B0604020202020204" pitchFamily="34" charset="0"/>
              <a:buChar char="•"/>
            </a:pPr>
            <a:r>
              <a:rPr lang="en-US" sz="1200" dirty="0" smtClean="0">
                <a:solidFill>
                  <a:schemeClr val="bg1"/>
                </a:solidFill>
              </a:rPr>
              <a:t>Toilet </a:t>
            </a:r>
            <a:r>
              <a:rPr lang="en-US" sz="1200" dirty="0">
                <a:solidFill>
                  <a:schemeClr val="bg1"/>
                </a:solidFill>
              </a:rPr>
              <a:t>Brush </a:t>
            </a:r>
            <a:r>
              <a:rPr lang="en-US" sz="1200" dirty="0" smtClean="0">
                <a:solidFill>
                  <a:schemeClr val="bg1"/>
                </a:solidFill>
              </a:rPr>
              <a:t>Holder</a:t>
            </a:r>
            <a:endParaRPr lang="en-US" sz="1200" dirty="0">
              <a:solidFill>
                <a:schemeClr val="bg1"/>
              </a:solidFill>
            </a:endParaRPr>
          </a:p>
          <a:p>
            <a:endParaRPr lang="en-US" sz="1200" dirty="0">
              <a:solidFill>
                <a:schemeClr val="bg1"/>
              </a:solidFill>
            </a:endParaRPr>
          </a:p>
        </p:txBody>
      </p:sp>
      <p:sp>
        <p:nvSpPr>
          <p:cNvPr id="6" name="TextBox 5"/>
          <p:cNvSpPr txBox="1"/>
          <p:nvPr/>
        </p:nvSpPr>
        <p:spPr>
          <a:xfrm>
            <a:off x="1396381" y="2046360"/>
            <a:ext cx="2479897" cy="369332"/>
          </a:xfrm>
          <a:prstGeom prst="rect">
            <a:avLst/>
          </a:prstGeom>
          <a:noFill/>
        </p:spPr>
        <p:txBody>
          <a:bodyPr wrap="square" rtlCol="0">
            <a:spAutoFit/>
          </a:bodyPr>
          <a:lstStyle/>
          <a:p>
            <a:pPr algn="ctr"/>
            <a:r>
              <a:rPr lang="en-US" b="1" u="sng" dirty="0">
                <a:solidFill>
                  <a:schemeClr val="bg1"/>
                </a:solidFill>
              </a:rPr>
              <a:t>Bathroom </a:t>
            </a:r>
            <a:r>
              <a:rPr lang="en-US" b="1" u="sng" dirty="0" smtClean="0">
                <a:solidFill>
                  <a:schemeClr val="bg1"/>
                </a:solidFill>
              </a:rPr>
              <a:t>Accessories</a:t>
            </a:r>
            <a:r>
              <a:rPr lang="en-US" u="sng" dirty="0" smtClean="0">
                <a:solidFill>
                  <a:schemeClr val="bg1"/>
                </a:solidFill>
              </a:rPr>
              <a:t> :</a:t>
            </a:r>
            <a:endParaRPr lang="en-US" b="1" u="sng" dirty="0">
              <a:solidFill>
                <a:schemeClr val="bg1"/>
              </a:solidFill>
            </a:endParaRPr>
          </a:p>
        </p:txBody>
      </p:sp>
      <p:sp>
        <p:nvSpPr>
          <p:cNvPr id="9" name="TextBox 8"/>
          <p:cNvSpPr txBox="1"/>
          <p:nvPr/>
        </p:nvSpPr>
        <p:spPr>
          <a:xfrm>
            <a:off x="5469160" y="3665381"/>
            <a:ext cx="2466109" cy="1661993"/>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solidFill>
                  <a:schemeClr val="bg1"/>
                </a:solidFill>
              </a:rPr>
              <a:t>Bar </a:t>
            </a:r>
            <a:r>
              <a:rPr lang="en-US" sz="1200" dirty="0">
                <a:solidFill>
                  <a:schemeClr val="bg1"/>
                </a:solidFill>
              </a:rPr>
              <a:t>Soap Holder </a:t>
            </a:r>
            <a:endParaRPr lang="en-US" sz="1200" dirty="0" smtClean="0">
              <a:solidFill>
                <a:schemeClr val="bg1"/>
              </a:solidFill>
            </a:endParaRPr>
          </a:p>
          <a:p>
            <a:pPr marL="171450" indent="-171450">
              <a:buFont typeface="Arial" panose="020B0604020202020204" pitchFamily="34" charset="0"/>
              <a:buChar char="•"/>
            </a:pPr>
            <a:r>
              <a:rPr lang="en-US" sz="1200" dirty="0" smtClean="0">
                <a:solidFill>
                  <a:schemeClr val="bg1"/>
                </a:solidFill>
              </a:rPr>
              <a:t>Clothes </a:t>
            </a:r>
            <a:r>
              <a:rPr lang="en-US" sz="1200" dirty="0">
                <a:solidFill>
                  <a:schemeClr val="bg1"/>
                </a:solidFill>
              </a:rPr>
              <a:t>Lines</a:t>
            </a:r>
          </a:p>
          <a:p>
            <a:pPr marL="171450" indent="-171450">
              <a:buFont typeface="Arial" panose="020B0604020202020204" pitchFamily="34" charset="0"/>
              <a:buChar char="•"/>
            </a:pPr>
            <a:r>
              <a:rPr lang="en-US" sz="1200" dirty="0" smtClean="0">
                <a:solidFill>
                  <a:schemeClr val="bg1"/>
                </a:solidFill>
              </a:rPr>
              <a:t>Door </a:t>
            </a:r>
            <a:r>
              <a:rPr lang="en-US" sz="1200" dirty="0">
                <a:solidFill>
                  <a:schemeClr val="bg1"/>
                </a:solidFill>
              </a:rPr>
              <a:t>Bumper </a:t>
            </a:r>
            <a:endParaRPr lang="en-US" sz="1200" dirty="0" smtClean="0">
              <a:solidFill>
                <a:schemeClr val="bg1"/>
              </a:solidFill>
            </a:endParaRPr>
          </a:p>
          <a:p>
            <a:pPr marL="171450" indent="-171450">
              <a:buFont typeface="Arial" panose="020B0604020202020204" pitchFamily="34" charset="0"/>
              <a:buChar char="•"/>
            </a:pPr>
            <a:r>
              <a:rPr lang="en-US" sz="1200" dirty="0" smtClean="0">
                <a:solidFill>
                  <a:schemeClr val="bg1"/>
                </a:solidFill>
              </a:rPr>
              <a:t>Hooks </a:t>
            </a:r>
          </a:p>
          <a:p>
            <a:pPr marL="171450" indent="-171450">
              <a:buFont typeface="Arial" panose="020B0604020202020204" pitchFamily="34" charset="0"/>
              <a:buChar char="•"/>
            </a:pPr>
            <a:r>
              <a:rPr lang="en-US" sz="1200" dirty="0" smtClean="0">
                <a:solidFill>
                  <a:schemeClr val="bg1"/>
                </a:solidFill>
              </a:rPr>
              <a:t>Shelves</a:t>
            </a:r>
          </a:p>
          <a:p>
            <a:pPr marL="171450" indent="-171450">
              <a:buFont typeface="Arial" panose="020B0604020202020204" pitchFamily="34" charset="0"/>
              <a:buChar char="•"/>
            </a:pPr>
            <a:r>
              <a:rPr lang="en-US" sz="1200" dirty="0" smtClean="0">
                <a:solidFill>
                  <a:schemeClr val="bg1"/>
                </a:solidFill>
              </a:rPr>
              <a:t> </a:t>
            </a:r>
            <a:r>
              <a:rPr lang="en-US" sz="1200" dirty="0">
                <a:solidFill>
                  <a:schemeClr val="bg1"/>
                </a:solidFill>
              </a:rPr>
              <a:t>Soap Dishes </a:t>
            </a:r>
            <a:endParaRPr lang="en-US" sz="1200" dirty="0" smtClean="0">
              <a:solidFill>
                <a:schemeClr val="bg1"/>
              </a:solidFill>
            </a:endParaRPr>
          </a:p>
          <a:p>
            <a:pPr marL="171450" indent="-171450">
              <a:buFont typeface="Arial" panose="020B0604020202020204" pitchFamily="34" charset="0"/>
              <a:buChar char="•"/>
            </a:pPr>
            <a:r>
              <a:rPr lang="en-US" sz="1200" dirty="0" smtClean="0">
                <a:solidFill>
                  <a:schemeClr val="bg1"/>
                </a:solidFill>
              </a:rPr>
              <a:t>Towel Rods</a:t>
            </a:r>
            <a:endParaRPr lang="en-US" sz="1200" dirty="0">
              <a:solidFill>
                <a:schemeClr val="bg1"/>
              </a:solidFill>
            </a:endParaRPr>
          </a:p>
          <a:p>
            <a:endParaRPr lang="en-US" dirty="0">
              <a:solidFill>
                <a:schemeClr val="bg1"/>
              </a:solidFill>
            </a:endParaRPr>
          </a:p>
        </p:txBody>
      </p:sp>
      <p:sp>
        <p:nvSpPr>
          <p:cNvPr id="29" name="TextBox 28"/>
          <p:cNvSpPr txBox="1"/>
          <p:nvPr/>
        </p:nvSpPr>
        <p:spPr>
          <a:xfrm>
            <a:off x="5233385" y="3019050"/>
            <a:ext cx="2059163" cy="646331"/>
          </a:xfrm>
          <a:prstGeom prst="rect">
            <a:avLst/>
          </a:prstGeom>
          <a:noFill/>
        </p:spPr>
        <p:txBody>
          <a:bodyPr wrap="square" rtlCol="0">
            <a:spAutoFit/>
          </a:bodyPr>
          <a:lstStyle/>
          <a:p>
            <a:r>
              <a:rPr lang="en-US" b="1" u="sng" dirty="0">
                <a:solidFill>
                  <a:schemeClr val="bg1"/>
                </a:solidFill>
              </a:rPr>
              <a:t>Hotel Accessories </a:t>
            </a:r>
            <a:r>
              <a:rPr lang="en-US" b="1" u="sng" dirty="0" smtClean="0">
                <a:solidFill>
                  <a:schemeClr val="bg1"/>
                </a:solidFill>
              </a:rPr>
              <a:t>:</a:t>
            </a:r>
            <a:endParaRPr lang="en-US" b="1" u="sng" dirty="0">
              <a:solidFill>
                <a:schemeClr val="bg1"/>
              </a:solidFill>
            </a:endParaRPr>
          </a:p>
          <a:p>
            <a:endParaRPr lang="en-US" b="1" u="sng" dirty="0">
              <a:solidFill>
                <a:schemeClr val="bg1"/>
              </a:solidFill>
            </a:endParaRPr>
          </a:p>
        </p:txBody>
      </p:sp>
      <p:sp>
        <p:nvSpPr>
          <p:cNvPr id="17" name="TextBox 16"/>
          <p:cNvSpPr txBox="1"/>
          <p:nvPr/>
        </p:nvSpPr>
        <p:spPr>
          <a:xfrm>
            <a:off x="4768116" y="1153843"/>
            <a:ext cx="3001819" cy="523220"/>
          </a:xfrm>
          <a:prstGeom prst="rect">
            <a:avLst/>
          </a:prstGeom>
          <a:noFill/>
        </p:spPr>
        <p:txBody>
          <a:bodyPr wrap="square" rtlCol="0">
            <a:spAutoFit/>
          </a:bodyPr>
          <a:lstStyle/>
          <a:p>
            <a:r>
              <a:rPr lang="en-US" sz="2800" u="sng" spc="600" dirty="0" smtClean="0">
                <a:solidFill>
                  <a:schemeClr val="bg1"/>
                </a:solidFill>
              </a:rPr>
              <a:t>Accessories</a:t>
            </a:r>
            <a:endParaRPr lang="en-US" sz="2800" u="sng" spc="600" dirty="0">
              <a:solidFill>
                <a:schemeClr val="bg1"/>
              </a:solidFill>
            </a:endParaRPr>
          </a:p>
        </p:txBody>
      </p:sp>
      <p:sp>
        <p:nvSpPr>
          <p:cNvPr id="19" name="Flowchart: Connector 18"/>
          <p:cNvSpPr/>
          <p:nvPr/>
        </p:nvSpPr>
        <p:spPr>
          <a:xfrm>
            <a:off x="7739452" y="1455211"/>
            <a:ext cx="3981823" cy="3824951"/>
          </a:xfrm>
          <a:prstGeom prst="flowChartConnector">
            <a:avLst/>
          </a:prstGeom>
          <a:solidFill>
            <a:schemeClr val="tx1"/>
          </a:solidFill>
          <a:ln w="412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994919" y="2425875"/>
            <a:ext cx="2096460" cy="2123658"/>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solidFill>
                  <a:schemeClr val="bg1"/>
                </a:solidFill>
              </a:rPr>
              <a:t>Mirrors</a:t>
            </a:r>
            <a:endParaRPr lang="en-US" sz="1200" dirty="0">
              <a:solidFill>
                <a:schemeClr val="bg1"/>
              </a:solidFill>
            </a:endParaRPr>
          </a:p>
          <a:p>
            <a:pPr marL="171450" indent="-171450">
              <a:buFont typeface="Arial" panose="020B0604020202020204" pitchFamily="34" charset="0"/>
              <a:buChar char="•"/>
            </a:pPr>
            <a:r>
              <a:rPr lang="en-US" sz="1200" dirty="0" smtClean="0">
                <a:solidFill>
                  <a:schemeClr val="bg1"/>
                </a:solidFill>
              </a:rPr>
              <a:t>Paper </a:t>
            </a:r>
            <a:r>
              <a:rPr lang="en-US" sz="1200" dirty="0">
                <a:solidFill>
                  <a:schemeClr val="bg1"/>
                </a:solidFill>
              </a:rPr>
              <a:t>Towel Dispensers </a:t>
            </a:r>
            <a:endParaRPr lang="en-US" sz="1200" dirty="0" smtClean="0">
              <a:solidFill>
                <a:schemeClr val="bg1"/>
              </a:solidFill>
            </a:endParaRPr>
          </a:p>
          <a:p>
            <a:pPr marL="171450" indent="-171450">
              <a:buFont typeface="Arial" panose="020B0604020202020204" pitchFamily="34" charset="0"/>
              <a:buChar char="•"/>
            </a:pPr>
            <a:r>
              <a:rPr lang="en-US" sz="1200" dirty="0" smtClean="0">
                <a:solidFill>
                  <a:schemeClr val="bg1"/>
                </a:solidFill>
              </a:rPr>
              <a:t>Sanitary </a:t>
            </a:r>
            <a:r>
              <a:rPr lang="en-US" sz="1200" dirty="0">
                <a:solidFill>
                  <a:schemeClr val="bg1"/>
                </a:solidFill>
              </a:rPr>
              <a:t>Napkin Disposals </a:t>
            </a:r>
            <a:endParaRPr lang="en-US" sz="1200" dirty="0" smtClean="0">
              <a:solidFill>
                <a:schemeClr val="bg1"/>
              </a:solidFill>
            </a:endParaRPr>
          </a:p>
          <a:p>
            <a:pPr marL="171450" indent="-171450">
              <a:buFont typeface="Arial" panose="020B0604020202020204" pitchFamily="34" charset="0"/>
              <a:buChar char="•"/>
            </a:pPr>
            <a:r>
              <a:rPr lang="en-US" sz="1200" dirty="0" smtClean="0">
                <a:solidFill>
                  <a:schemeClr val="bg1"/>
                </a:solidFill>
              </a:rPr>
              <a:t>Soap </a:t>
            </a:r>
            <a:r>
              <a:rPr lang="en-US" sz="1200" dirty="0">
                <a:solidFill>
                  <a:schemeClr val="bg1"/>
                </a:solidFill>
              </a:rPr>
              <a:t>Dispensers</a:t>
            </a:r>
          </a:p>
          <a:p>
            <a:pPr marL="171450" lvl="1" indent="-171450">
              <a:buFont typeface="Arial" panose="020B0604020202020204" pitchFamily="34" charset="0"/>
              <a:buChar char="•"/>
            </a:pPr>
            <a:r>
              <a:rPr lang="en-US" sz="1200" dirty="0">
                <a:solidFill>
                  <a:schemeClr val="bg1"/>
                </a:solidFill>
              </a:rPr>
              <a:t>Toilet Tissue </a:t>
            </a:r>
            <a:r>
              <a:rPr lang="en-US" sz="1200" dirty="0" smtClean="0">
                <a:solidFill>
                  <a:schemeClr val="bg1"/>
                </a:solidFill>
              </a:rPr>
              <a:t>Dispensers</a:t>
            </a:r>
          </a:p>
          <a:p>
            <a:pPr marL="171450" lvl="1" indent="-171450">
              <a:buFont typeface="Arial" panose="020B0604020202020204" pitchFamily="34" charset="0"/>
              <a:buChar char="•"/>
            </a:pPr>
            <a:r>
              <a:rPr lang="en-US" sz="1200" dirty="0" smtClean="0">
                <a:solidFill>
                  <a:schemeClr val="bg1"/>
                </a:solidFill>
              </a:rPr>
              <a:t>Warm-Air </a:t>
            </a:r>
            <a:r>
              <a:rPr lang="en-US" sz="1200" dirty="0">
                <a:solidFill>
                  <a:schemeClr val="bg1"/>
                </a:solidFill>
              </a:rPr>
              <a:t>Hand Dryers </a:t>
            </a:r>
            <a:endParaRPr lang="en-US" sz="1200" dirty="0" smtClean="0">
              <a:solidFill>
                <a:schemeClr val="bg1"/>
              </a:solidFill>
            </a:endParaRPr>
          </a:p>
          <a:p>
            <a:pPr marL="171450" lvl="1" indent="-171450">
              <a:buFont typeface="Arial" panose="020B0604020202020204" pitchFamily="34" charset="0"/>
              <a:buChar char="•"/>
            </a:pPr>
            <a:r>
              <a:rPr lang="en-US" sz="1200" dirty="0" smtClean="0">
                <a:solidFill>
                  <a:schemeClr val="bg1"/>
                </a:solidFill>
              </a:rPr>
              <a:t>Waste </a:t>
            </a:r>
            <a:r>
              <a:rPr lang="en-US" sz="1200" dirty="0">
                <a:solidFill>
                  <a:schemeClr val="bg1"/>
                </a:solidFill>
              </a:rPr>
              <a:t>Receptacles</a:t>
            </a:r>
          </a:p>
          <a:p>
            <a:pPr marL="171450" indent="-171450">
              <a:buFont typeface="Arial" panose="020B0604020202020204" pitchFamily="34" charset="0"/>
              <a:buChar char="•"/>
            </a:pPr>
            <a:r>
              <a:rPr lang="en-US" sz="1200" dirty="0">
                <a:solidFill>
                  <a:schemeClr val="bg1"/>
                </a:solidFill>
              </a:rPr>
              <a:t>Combination </a:t>
            </a:r>
            <a:r>
              <a:rPr lang="en-US" sz="1200" dirty="0" smtClean="0">
                <a:solidFill>
                  <a:schemeClr val="bg1"/>
                </a:solidFill>
              </a:rPr>
              <a:t>Towel/Waste</a:t>
            </a:r>
          </a:p>
          <a:p>
            <a:pPr marL="171450" indent="-171450">
              <a:buFont typeface="Arial" panose="020B0604020202020204" pitchFamily="34" charset="0"/>
              <a:buChar char="•"/>
            </a:pPr>
            <a:r>
              <a:rPr lang="en-US" sz="1200" dirty="0" smtClean="0">
                <a:solidFill>
                  <a:schemeClr val="bg1"/>
                </a:solidFill>
              </a:rPr>
              <a:t> </a:t>
            </a:r>
            <a:r>
              <a:rPr lang="en-US" sz="1200" dirty="0">
                <a:solidFill>
                  <a:schemeClr val="bg1"/>
                </a:solidFill>
              </a:rPr>
              <a:t>Units Grab </a:t>
            </a:r>
            <a:r>
              <a:rPr lang="en-US" sz="1200" dirty="0" smtClean="0">
                <a:solidFill>
                  <a:schemeClr val="bg1"/>
                </a:solidFill>
              </a:rPr>
              <a:t>Bars</a:t>
            </a:r>
            <a:endParaRPr lang="en-US" sz="1200" dirty="0">
              <a:solidFill>
                <a:schemeClr val="bg1"/>
              </a:solidFill>
            </a:endParaRPr>
          </a:p>
          <a:p>
            <a:pPr marL="171450" indent="-171450">
              <a:buFont typeface="Arial" panose="020B0604020202020204" pitchFamily="34" charset="0"/>
              <a:buChar char="•"/>
            </a:pPr>
            <a:r>
              <a:rPr lang="en-US" sz="1200" dirty="0" smtClean="0">
                <a:solidFill>
                  <a:schemeClr val="bg1"/>
                </a:solidFill>
              </a:rPr>
              <a:t>Baby </a:t>
            </a:r>
            <a:r>
              <a:rPr lang="en-US" sz="1200" dirty="0">
                <a:solidFill>
                  <a:schemeClr val="bg1"/>
                </a:solidFill>
              </a:rPr>
              <a:t>Changing </a:t>
            </a:r>
            <a:r>
              <a:rPr lang="en-US" sz="1200" dirty="0" err="1">
                <a:solidFill>
                  <a:schemeClr val="bg1"/>
                </a:solidFill>
              </a:rPr>
              <a:t>Stati</a:t>
            </a:r>
            <a:endParaRPr lang="en-US" sz="1200" dirty="0">
              <a:solidFill>
                <a:schemeClr val="bg1"/>
              </a:solidFill>
            </a:endParaRPr>
          </a:p>
          <a:p>
            <a:endParaRPr lang="en-US" sz="1200" dirty="0">
              <a:solidFill>
                <a:schemeClr val="bg1"/>
              </a:solidFill>
            </a:endParaRPr>
          </a:p>
        </p:txBody>
      </p:sp>
      <p:sp>
        <p:nvSpPr>
          <p:cNvPr id="21" name="TextBox 20"/>
          <p:cNvSpPr txBox="1"/>
          <p:nvPr/>
        </p:nvSpPr>
        <p:spPr>
          <a:xfrm>
            <a:off x="9172081" y="1923213"/>
            <a:ext cx="2059163" cy="646331"/>
          </a:xfrm>
          <a:prstGeom prst="rect">
            <a:avLst/>
          </a:prstGeom>
          <a:noFill/>
        </p:spPr>
        <p:txBody>
          <a:bodyPr wrap="square" rtlCol="0">
            <a:spAutoFit/>
          </a:bodyPr>
          <a:lstStyle/>
          <a:p>
            <a:r>
              <a:rPr lang="en-US" b="1" u="sng" dirty="0" smtClean="0">
                <a:solidFill>
                  <a:schemeClr val="bg1"/>
                </a:solidFill>
              </a:rPr>
              <a:t>Accessories :</a:t>
            </a:r>
            <a:endParaRPr lang="en-US" b="1" u="sng" dirty="0">
              <a:solidFill>
                <a:schemeClr val="bg1"/>
              </a:solidFill>
            </a:endParaRPr>
          </a:p>
          <a:p>
            <a:endParaRPr lang="en-US" b="1" u="sng" dirty="0">
              <a:solidFill>
                <a:schemeClr val="bg1"/>
              </a:solidFill>
            </a:endParaRPr>
          </a:p>
        </p:txBody>
      </p:sp>
    </p:spTree>
    <p:extLst>
      <p:ext uri="{BB962C8B-B14F-4D97-AF65-F5344CB8AC3E}">
        <p14:creationId xmlns:p14="http://schemas.microsoft.com/office/powerpoint/2010/main" val="421711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5" grpId="0"/>
      <p:bldP spid="6" grpId="0"/>
      <p:bldP spid="9" grpId="0"/>
      <p:bldP spid="29" grpId="0"/>
      <p:bldP spid="19" grpId="0" animBg="1"/>
      <p:bldP spid="2" grpId="0"/>
      <p:bldP spid="2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Blue Purple Teal Dark">
      <a:dk1>
        <a:srgbClr val="FFFFFF"/>
      </a:dk1>
      <a:lt1>
        <a:srgbClr val="32363F"/>
      </a:lt1>
      <a:dk2>
        <a:srgbClr val="313C41"/>
      </a:dk2>
      <a:lt2>
        <a:srgbClr val="FFFFFF"/>
      </a:lt2>
      <a:accent1>
        <a:srgbClr val="2C85AE"/>
      </a:accent1>
      <a:accent2>
        <a:srgbClr val="5E5CA2"/>
      </a:accent2>
      <a:accent3>
        <a:srgbClr val="5268A5"/>
      </a:accent3>
      <a:accent4>
        <a:srgbClr val="4276AA"/>
      </a:accent4>
      <a:accent5>
        <a:srgbClr val="1891AB"/>
      </a:accent5>
      <a:accent6>
        <a:srgbClr val="00A09D"/>
      </a:accent6>
      <a:hlink>
        <a:srgbClr val="FF9604"/>
      </a:hlink>
      <a:folHlink>
        <a:srgbClr val="FB1553"/>
      </a:folHlink>
    </a:clrScheme>
    <a:fontScheme name="Custom 41">
      <a:majorFont>
        <a:latin typeface="Roboto"/>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666</TotalTime>
  <Words>1099</Words>
  <Application>Microsoft Office PowerPoint</Application>
  <PresentationFormat>Widescreen</PresentationFormat>
  <Paragraphs>193</Paragraphs>
  <Slides>14</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Bahnschrift Light SemiCondensed</vt:lpstr>
      <vt:lpstr>Calibri</vt:lpstr>
      <vt:lpstr>Calibri Light</vt:lpstr>
      <vt:lpstr>Open Sans</vt:lpstr>
      <vt:lpstr>Roboto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Abdourrahmane Rhouat</dc:creator>
  <cp:lastModifiedBy>Abdu-Inwr</cp:lastModifiedBy>
  <cp:revision>68</cp:revision>
  <dcterms:created xsi:type="dcterms:W3CDTF">2020-04-21T11:33:43Z</dcterms:created>
  <dcterms:modified xsi:type="dcterms:W3CDTF">2020-05-07T08:23:28Z</dcterms:modified>
</cp:coreProperties>
</file>